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24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734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19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96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84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7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3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65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3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4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A4F64-6F2B-4AF8-9AC9-A6F192A9331D}" type="datetimeFigureOut">
              <a:rPr lang="en-GB" smtClean="0"/>
              <a:t>28/05/2021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881B-BE28-49D8-95AC-FA73D05A0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54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282222"/>
            <a:ext cx="9990667" cy="59944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38" y="158044"/>
            <a:ext cx="7882028" cy="6118578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70"/>
    </mc:Choice>
    <mc:Fallback xmlns="">
      <p:transition spd="slow" advTm="14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41" x="10831513" y="5018088"/>
          <p14:tracePt t="3358" x="10814050" y="5018088"/>
          <p14:tracePt t="3371" x="10769600" y="5000625"/>
          <p14:tracePt t="3384" x="10617200" y="4938713"/>
          <p14:tracePt t="3396" x="10188575" y="4741863"/>
          <p14:tracePt t="3409" x="9599613" y="4411663"/>
          <p14:tracePt t="3422" x="9028113" y="4000500"/>
          <p14:tracePt t="3434" x="8680450" y="3776663"/>
          <p14:tracePt t="3447" x="8474075" y="3598863"/>
          <p14:tracePt t="3462" x="8331200" y="3455988"/>
          <p14:tracePt t="14541" x="8340725" y="3438525"/>
          <p14:tracePt t="14554" x="8599488" y="3340100"/>
          <p14:tracePt t="14567" x="9491663" y="3027363"/>
          <p14:tracePt t="14580" x="10680700" y="2687638"/>
          <p14:tracePt t="14593" x="11528425" y="2562225"/>
          <p14:tracePt t="14607" x="11777663" y="2562225"/>
          <p14:tracePt t="14624" x="12082463" y="2589213"/>
          <p14:tracePt t="14640" x="12188825" y="2643188"/>
          <p14:tracePt t="14657" x="12188825" y="2705100"/>
          <p14:tracePt t="14833" x="12188825" y="2679700"/>
          <p14:tracePt t="14846" x="12188825" y="2633663"/>
          <p14:tracePt t="14859" x="12188825" y="2554288"/>
          <p14:tracePt t="14872" x="12188825" y="2490788"/>
          <p14:tracePt t="14884" x="12188825" y="2428875"/>
          <p14:tracePt t="14897" x="12188825" y="2393950"/>
          <p14:tracePt t="14909" x="12188825" y="2374900"/>
          <p14:tracePt t="14998" x="12161838" y="2411413"/>
          <p14:tracePt t="15011" x="12117388" y="2455863"/>
          <p14:tracePt t="15024" x="12090400" y="2490788"/>
          <p14:tracePt t="15036" x="12055475" y="2509838"/>
          <p14:tracePt t="15049" x="12038013" y="2527300"/>
          <p14:tracePt t="15062" x="12018963" y="2527300"/>
          <p14:tracePt t="15087" x="12018963" y="2536825"/>
          <p14:tracePt t="15100" x="12011025" y="2536825"/>
          <p14:tracePt t="25002" x="11991975" y="2536825"/>
          <p14:tracePt t="25015" x="11814175" y="2536825"/>
          <p14:tracePt t="25027" x="11018838" y="2509838"/>
          <p14:tracePt t="25040" x="9929813" y="2438400"/>
          <p14:tracePt t="25054" x="8939213" y="2357438"/>
          <p14:tracePt t="25070" x="8501063" y="2251075"/>
          <p14:tracePt t="25087" x="8018463" y="2089150"/>
          <p14:tracePt t="25104" x="7456488" y="1751013"/>
          <p14:tracePt t="25121" x="7348538" y="1670050"/>
          <p14:tracePt t="25137" x="7296150" y="1598613"/>
          <p14:tracePt t="25154" x="7259638" y="1544638"/>
          <p14:tracePt t="25170" x="7251700" y="1438275"/>
          <p14:tracePt t="25187" x="7304088" y="1374775"/>
          <p14:tracePt t="25204" x="7473950" y="1285875"/>
          <p14:tracePt t="25220" x="8251825" y="1044575"/>
          <p14:tracePt t="25237" x="8697913" y="919163"/>
          <p14:tracePt t="25253" x="9063038" y="839788"/>
          <p14:tracePt t="25270" x="9626600" y="687388"/>
          <p14:tracePt t="25287" x="9813925" y="679450"/>
          <p14:tracePt t="25303" x="9947275" y="679450"/>
          <p14:tracePt t="25320" x="10144125" y="741363"/>
          <p14:tracePt t="25337" x="10225088" y="822325"/>
          <p14:tracePt t="25353" x="10287000" y="938213"/>
          <p14:tracePt t="25370" x="10331450" y="1187450"/>
          <p14:tracePt t="25387" x="10331450" y="1250950"/>
          <p14:tracePt t="25403" x="10313988" y="1276350"/>
          <p14:tracePt t="25420" x="10269538" y="1312863"/>
          <p14:tracePt t="25437" x="10045700" y="1384300"/>
          <p14:tracePt t="25453" x="9875838" y="1411288"/>
          <p14:tracePt t="25470" x="9671050" y="1419225"/>
          <p14:tracePt t="25486" x="9259888" y="1419225"/>
          <p14:tracePt t="25503" x="9010650" y="1330325"/>
          <p14:tracePt t="25520" x="8813800" y="1196975"/>
          <p14:tracePt t="25536" x="8555038" y="901700"/>
          <p14:tracePt t="25553" x="8474075" y="776288"/>
          <p14:tracePt t="25569" x="8429625" y="714375"/>
          <p14:tracePt t="25587" x="8394700" y="642938"/>
          <p14:tracePt t="25603" x="8394700" y="625475"/>
          <p14:tracePt t="25623" x="8394700" y="615950"/>
          <p14:tracePt t="25636" x="8412163" y="615950"/>
          <p14:tracePt t="25653" x="8447088" y="615950"/>
          <p14:tracePt t="25669" x="8518525" y="615950"/>
          <p14:tracePt t="25686" x="8599488" y="652463"/>
          <p14:tracePt t="25703" x="8796338" y="750888"/>
          <p14:tracePt t="25719" x="8840788" y="795338"/>
          <p14:tracePt t="25736" x="8875713" y="839788"/>
          <p14:tracePt t="25753" x="8912225" y="911225"/>
          <p14:tracePt t="25769" x="8920163" y="955675"/>
          <p14:tracePt t="26042" x="8920163" y="973138"/>
          <p14:tracePt t="26055" x="8920163" y="1017588"/>
          <p14:tracePt t="26067" x="8920163" y="1133475"/>
          <p14:tracePt t="26080" x="8920163" y="1268413"/>
          <p14:tracePt t="26093" x="8912225" y="1490663"/>
          <p14:tracePt t="26105" x="8894763" y="1679575"/>
          <p14:tracePt t="26119" x="8894763" y="1795463"/>
          <p14:tracePt t="26135" x="8894763" y="1901825"/>
          <p14:tracePt t="26152" x="8894763" y="2000250"/>
          <p14:tracePt t="26168" x="8894763" y="2071688"/>
          <p14:tracePt t="30767" x="8885238" y="2071688"/>
          <p14:tracePt t="30779" x="8848725" y="2062163"/>
          <p14:tracePt t="30792" x="8661400" y="1982788"/>
          <p14:tracePt t="30805" x="8259763" y="1785938"/>
          <p14:tracePt t="30817" x="7796213" y="1527175"/>
          <p14:tracePt t="30830" x="7473950" y="1322388"/>
          <p14:tracePt t="30843" x="7385050" y="1258888"/>
          <p14:tracePt t="30859" x="7304088" y="1214438"/>
          <p14:tracePt t="30876" x="7277100" y="1196975"/>
          <p14:tracePt t="31071" x="7259638" y="1196975"/>
          <p14:tracePt t="31084" x="7232650" y="1196975"/>
          <p14:tracePt t="31097" x="7153275" y="1196975"/>
          <p14:tracePt t="31110" x="6946900" y="1196975"/>
          <p14:tracePt t="31122" x="6589713" y="1241425"/>
          <p14:tracePt t="31135" x="6180138" y="1285875"/>
          <p14:tracePt t="31147" x="5938838" y="1330325"/>
          <p14:tracePt t="31160" x="5751513" y="1357313"/>
          <p14:tracePt t="31176" x="5626100" y="1384300"/>
          <p14:tracePt t="31192" x="5518150" y="1393825"/>
          <p14:tracePt t="31209" x="5419725" y="1419225"/>
          <p14:tracePt t="31225" x="5232400" y="1446213"/>
          <p14:tracePt t="31242" x="5170488" y="1465263"/>
          <p14:tracePt t="31259" x="5116513" y="1465263"/>
          <p14:tracePt t="31275" x="5081588" y="1473200"/>
          <p14:tracePt t="31293" x="5072063" y="1473200"/>
          <p14:tracePt t="31308" x="5062538" y="1473200"/>
          <p14:tracePt t="31325" x="5054600" y="1473200"/>
          <p14:tracePt t="31376" x="5081588" y="1473200"/>
          <p14:tracePt t="31388" x="5153025" y="1473200"/>
          <p14:tracePt t="31401" x="5295900" y="1455738"/>
          <p14:tracePt t="31414" x="5510213" y="1419225"/>
          <p14:tracePt t="31427" x="5724525" y="1374775"/>
          <p14:tracePt t="31442" x="5875338" y="1330325"/>
          <p14:tracePt t="31458" x="5965825" y="1295400"/>
          <p14:tracePt t="31475" x="6081713" y="1258888"/>
          <p14:tracePt t="31492" x="6242050" y="1223963"/>
          <p14:tracePt t="31508" x="6330950" y="1214438"/>
          <p14:tracePt t="31525" x="6438900" y="1214438"/>
          <p14:tracePt t="31541" x="6661150" y="1241425"/>
          <p14:tracePt t="31558" x="6769100" y="1285875"/>
          <p14:tracePt t="31575" x="6884988" y="1322388"/>
          <p14:tracePt t="31592" x="7116763" y="1411288"/>
          <p14:tracePt t="31608" x="7251700" y="1473200"/>
          <p14:tracePt t="31625" x="7446963" y="1589088"/>
          <p14:tracePt t="31641" x="7688263" y="1741488"/>
          <p14:tracePt t="31658" x="8205788" y="2054225"/>
          <p14:tracePt t="31959" x="8215313" y="2054225"/>
          <p14:tracePt t="31972" x="8232775" y="2054225"/>
          <p14:tracePt t="31985" x="8286750" y="2044700"/>
          <p14:tracePt t="31997" x="8385175" y="2027238"/>
          <p14:tracePt t="32010" x="8572500" y="2000250"/>
          <p14:tracePt t="32024" x="8813800" y="1973263"/>
          <p14:tracePt t="32040" x="9045575" y="1946275"/>
          <p14:tracePt t="32057" x="9197975" y="1946275"/>
          <p14:tracePt t="32074" x="9367838" y="1946275"/>
          <p14:tracePt t="32090" x="9439275" y="1946275"/>
          <p14:tracePt t="32107" x="9501188" y="1946275"/>
          <p14:tracePt t="32124" x="9563100" y="1946275"/>
          <p14:tracePt t="32140" x="9609138" y="1946275"/>
          <p14:tracePt t="32157" x="9626600" y="1946275"/>
          <p14:tracePt t="32173" x="9634538" y="1946275"/>
          <p14:tracePt t="32190" x="9671050" y="1946275"/>
          <p14:tracePt t="32207" x="9680575" y="1946275"/>
          <p14:tracePt t="32223" x="9698038" y="1946275"/>
          <p14:tracePt t="32240" x="9705975" y="1946275"/>
          <p14:tracePt t="32257" x="9715500" y="1946275"/>
          <p14:tracePt t="32274" x="9742488" y="1946275"/>
          <p14:tracePt t="32290" x="9804400" y="1955800"/>
          <p14:tracePt t="32307" x="9858375" y="1965325"/>
          <p14:tracePt t="32323" x="9894888" y="1965325"/>
          <p14:tracePt t="32340" x="9947275" y="1965325"/>
          <p14:tracePt t="32357" x="9966325" y="1965325"/>
          <p14:tracePt t="32861" x="9966325" y="1955800"/>
          <p14:tracePt t="32873" x="9974263" y="1928813"/>
          <p14:tracePt t="32886" x="10010775" y="1893888"/>
          <p14:tracePt t="32899" x="10037763" y="1839913"/>
          <p14:tracePt t="32911" x="10082213" y="1785938"/>
          <p14:tracePt t="32924" x="10117138" y="1714500"/>
          <p14:tracePt t="32939" x="10171113" y="1660525"/>
          <p14:tracePt t="32955" x="10198100" y="1608138"/>
          <p14:tracePt t="32972" x="10225088" y="1554163"/>
          <p14:tracePt t="32989" x="10252075" y="1490663"/>
          <p14:tracePt t="33005" x="10260013" y="1473200"/>
          <p14:tracePt t="33022" x="10260013" y="1438275"/>
          <p14:tracePt t="33038" x="10233025" y="1384300"/>
          <p14:tracePt t="33055" x="10161588" y="1330325"/>
          <p14:tracePt t="33072" x="9966325" y="1285875"/>
          <p14:tracePt t="33089" x="9626600" y="1231900"/>
          <p14:tracePt t="33105" x="8823325" y="1187450"/>
          <p14:tracePt t="33122" x="8528050" y="1187450"/>
          <p14:tracePt t="33138" x="8277225" y="1187450"/>
          <p14:tracePt t="33155" x="7947025" y="1196975"/>
          <p14:tracePt t="33172" x="7867650" y="1241425"/>
          <p14:tracePt t="33188" x="7786688" y="1295400"/>
          <p14:tracePt t="33205" x="7724775" y="1357313"/>
          <p14:tracePt t="33221" x="7715250" y="1384300"/>
          <p14:tracePt t="33238" x="7715250" y="1401763"/>
          <p14:tracePt t="33255" x="7715250" y="1446213"/>
          <p14:tracePt t="33271" x="7715250" y="1473200"/>
          <p14:tracePt t="33288" x="7751763" y="1517650"/>
          <p14:tracePt t="33305" x="7858125" y="1589088"/>
          <p14:tracePt t="33321" x="7939088" y="1608138"/>
          <p14:tracePt t="33338" x="8027988" y="1616075"/>
          <p14:tracePt t="33355" x="8126413" y="1625600"/>
          <p14:tracePt t="33371" x="8331200" y="1633538"/>
          <p14:tracePt t="33388" x="8420100" y="1625600"/>
          <p14:tracePt t="33404" x="8491538" y="1598613"/>
          <p14:tracePt t="33421" x="8599488" y="1554163"/>
          <p14:tracePt t="33438" x="8643938" y="1527175"/>
          <p14:tracePt t="33454" x="8670925" y="1509713"/>
          <p14:tracePt t="33471" x="8688388" y="1490663"/>
          <p14:tracePt t="33488" x="8697913" y="1482725"/>
          <p14:tracePt t="33507" x="8705850" y="1482725"/>
          <p14:tracePt t="33533" x="8705850" y="1473200"/>
          <p14:tracePt t="33545" x="8697913" y="1465263"/>
          <p14:tracePt t="33558" x="8670925" y="1455738"/>
          <p14:tracePt t="33571" x="8609013" y="1438275"/>
          <p14:tracePt t="33587" x="8528050" y="1419225"/>
          <p14:tracePt t="33604" x="8429625" y="1419225"/>
          <p14:tracePt t="33621" x="8340725" y="1419225"/>
          <p14:tracePt t="33637" x="8259763" y="1419225"/>
          <p14:tracePt t="34370" x="8242300" y="1419225"/>
          <p14:tracePt t="34383" x="8180388" y="1419225"/>
          <p14:tracePt t="34396" x="8099425" y="1419225"/>
          <p14:tracePt t="34409" x="7947025" y="1419225"/>
          <p14:tracePt t="34422" x="7697788" y="1419225"/>
          <p14:tracePt t="34436" x="7473950" y="1419225"/>
          <p14:tracePt t="34452" x="7323138" y="1419225"/>
          <p14:tracePt t="34469" x="7215188" y="1419225"/>
          <p14:tracePt t="34486" x="7081838" y="1419225"/>
          <p14:tracePt t="34502" x="7045325" y="1419225"/>
          <p14:tracePt t="34519" x="7027863" y="1419225"/>
          <p14:tracePt t="34536" x="7010400" y="1419225"/>
          <p14:tracePt t="34552" x="7000875" y="1419225"/>
          <p14:tracePt t="35614" x="6991350" y="1419225"/>
          <p14:tracePt t="35627" x="6965950" y="1419225"/>
          <p14:tracePt t="35640" x="6919913" y="1419225"/>
          <p14:tracePt t="35653" x="6813550" y="1419225"/>
          <p14:tracePt t="35667" x="6589713" y="1438275"/>
          <p14:tracePt t="35683" x="6276975" y="1482725"/>
          <p14:tracePt t="35700" x="6010275" y="1527175"/>
          <p14:tracePt t="35717" x="5768975" y="1571625"/>
          <p14:tracePt t="35733" x="5688013" y="1581150"/>
          <p14:tracePt t="35750" x="5634038" y="1581150"/>
          <p14:tracePt t="35767" x="5589588" y="1589088"/>
          <p14:tracePt t="35783" x="5572125" y="1589088"/>
          <p14:tracePt t="35800" x="5562600" y="1589088"/>
          <p14:tracePt t="36021" x="5545138" y="1589088"/>
          <p14:tracePt t="36033" x="5518150" y="1589088"/>
          <p14:tracePt t="36046" x="5465763" y="1571625"/>
          <p14:tracePt t="36059" x="5348288" y="1544638"/>
          <p14:tracePt t="36071" x="5180013" y="1509713"/>
          <p14:tracePt t="36085" x="4983163" y="1473200"/>
          <p14:tracePt t="36099" x="4795838" y="1446213"/>
          <p14:tracePt t="36116" x="4670425" y="1428750"/>
          <p14:tracePt t="36133" x="4562475" y="1401763"/>
          <p14:tracePt t="36149" x="4357688" y="1393825"/>
          <p14:tracePt t="36166" x="4259263" y="1393825"/>
          <p14:tracePt t="36182" x="4197350" y="1393825"/>
          <p14:tracePt t="36199" x="4116388" y="1393825"/>
          <p14:tracePt t="36216" x="4108450" y="1393825"/>
          <p14:tracePt t="36232" x="4098925" y="1393825"/>
          <p14:tracePt t="36249" x="4089400" y="1393825"/>
          <p14:tracePt t="36266" x="4081463" y="1393825"/>
          <p14:tracePt t="36287" x="4071938" y="1393825"/>
          <p14:tracePt t="36338" x="4108450" y="1393825"/>
          <p14:tracePt t="36351" x="4187825" y="1393825"/>
          <p14:tracePt t="36363" x="4375150" y="1393825"/>
          <p14:tracePt t="36376" x="4732338" y="1419225"/>
          <p14:tracePt t="36389" x="5160963" y="1490663"/>
          <p14:tracePt t="36401" x="5500688" y="1554163"/>
          <p14:tracePt t="36415" x="5795963" y="1598613"/>
          <p14:tracePt t="36432" x="6054725" y="1625600"/>
          <p14:tracePt t="36449" x="6259513" y="1643063"/>
          <p14:tracePt t="36465" x="6599238" y="1679575"/>
          <p14:tracePt t="36482" x="6724650" y="1679575"/>
          <p14:tracePt t="36499" x="6831013" y="1687513"/>
          <p14:tracePt t="36515" x="6929438" y="1687513"/>
          <p14:tracePt t="36532" x="7116763" y="1687513"/>
          <p14:tracePt t="36549" x="7180263" y="1670050"/>
          <p14:tracePt t="36565" x="7224713" y="1643063"/>
          <p14:tracePt t="36582" x="7296150" y="1616075"/>
          <p14:tracePt t="36598" x="7313613" y="1616075"/>
          <p14:tracePt t="36615" x="7323138" y="1598613"/>
          <p14:tracePt t="36632" x="7331075" y="1598613"/>
          <p14:tracePt t="36655" x="7340600" y="1598613"/>
          <p14:tracePt t="36668" x="7340600" y="1589088"/>
          <p14:tracePt t="36681" x="7340600" y="1581150"/>
          <p14:tracePt t="36698" x="7323138" y="1536700"/>
          <p14:tracePt t="36715" x="7251700" y="1473200"/>
          <p14:tracePt t="36731" x="6858000" y="1169988"/>
          <p14:tracePt t="36748" x="6626225" y="1044575"/>
          <p14:tracePt t="36765" x="6446838" y="982663"/>
          <p14:tracePt t="36781" x="6323013" y="965200"/>
          <p14:tracePt t="36798" x="6045200" y="955675"/>
          <p14:tracePt t="36815" x="5911850" y="955675"/>
          <p14:tracePt t="36831" x="5786438" y="955675"/>
          <p14:tracePt t="36848" x="5537200" y="955675"/>
          <p14:tracePt t="36864" x="5438775" y="973138"/>
          <p14:tracePt t="36881" x="5367338" y="1000125"/>
          <p14:tracePt t="36898" x="5187950" y="1089025"/>
          <p14:tracePt t="36914" x="5116513" y="1143000"/>
          <p14:tracePt t="36931" x="5062538" y="1169988"/>
          <p14:tracePt t="36948" x="5010150" y="1204913"/>
          <p14:tracePt t="36964" x="4991100" y="1214438"/>
          <p14:tracePt t="36981" x="4973638" y="1231900"/>
          <p14:tracePt t="36998" x="4956175" y="1258888"/>
          <p14:tracePt t="37014" x="4946650" y="1268413"/>
          <p14:tracePt t="37031" x="4938713" y="1295400"/>
          <p14:tracePt t="37047" x="4929188" y="1339850"/>
          <p14:tracePt t="37064" x="4956175" y="1428750"/>
          <p14:tracePt t="37081" x="5018088" y="1473200"/>
          <p14:tracePt t="37097" x="5133975" y="1536700"/>
          <p14:tracePt t="37114" x="5483225" y="1704975"/>
          <p14:tracePt t="37131" x="5643563" y="1785938"/>
          <p14:tracePt t="37147" x="5759450" y="1803400"/>
          <p14:tracePt t="37164" x="5956300" y="1830388"/>
          <p14:tracePt t="37181" x="6054725" y="1839913"/>
          <p14:tracePt t="37197" x="6126163" y="1839913"/>
          <p14:tracePt t="37214" x="6251575" y="1812925"/>
          <p14:tracePt t="37230" x="6330950" y="1776413"/>
          <p14:tracePt t="37247" x="6384925" y="1741488"/>
          <p14:tracePt t="37264" x="6483350" y="1660525"/>
          <p14:tracePt t="37280" x="6510338" y="1616075"/>
          <p14:tracePt t="37297" x="6545263" y="1589088"/>
          <p14:tracePt t="37314" x="6554788" y="1571625"/>
          <p14:tracePt t="37330" x="6562725" y="1554163"/>
          <p14:tracePt t="37353" x="6562725" y="1544638"/>
          <p14:tracePt t="37365" x="6572250" y="1544638"/>
          <p14:tracePt t="37391" x="6572250" y="1536700"/>
          <p14:tracePt t="37429" x="6572250" y="1527175"/>
          <p14:tracePt t="37441" x="6554788" y="1517650"/>
          <p14:tracePt t="37454" x="6500813" y="1500188"/>
          <p14:tracePt t="37467" x="6419850" y="1482725"/>
          <p14:tracePt t="37480" x="6303963" y="1465263"/>
          <p14:tracePt t="37497" x="6180138" y="1438275"/>
          <p14:tracePt t="37513" x="6054725" y="1428750"/>
          <p14:tracePt t="37530" x="5946775" y="1428750"/>
          <p14:tracePt t="37530" x="5857875" y="1419225"/>
          <p14:tracePt t="37546" x="5776913" y="1419225"/>
          <p14:tracePt t="37563" x="5724525" y="1419225"/>
          <p14:tracePt t="37581" x="5697538" y="1419225"/>
          <p14:tracePt t="37596" x="5643563" y="1419225"/>
          <p14:tracePt t="37613" x="5626100" y="1419225"/>
          <p14:tracePt t="37630" x="5608638" y="1419225"/>
          <p14:tracePt t="37646" x="5589588" y="1419225"/>
          <p14:tracePt t="37669" x="5581650" y="1419225"/>
          <p14:tracePt t="37898" x="5581650" y="1428750"/>
          <p14:tracePt t="37924" x="5581650" y="1438275"/>
          <p14:tracePt t="37936" x="5562600" y="1438275"/>
          <p14:tracePt t="37949" x="5500688" y="1455738"/>
          <p14:tracePt t="37962" x="5394325" y="1473200"/>
          <p14:tracePt t="37974" x="5214938" y="1500188"/>
          <p14:tracePt t="37987" x="5054600" y="1517650"/>
          <p14:tracePt t="38000" x="4929188" y="1527175"/>
          <p14:tracePt t="38013" x="4857750" y="1527175"/>
          <p14:tracePt t="38029" x="4830763" y="1536700"/>
          <p14:tracePt t="38046" x="4803775" y="1536700"/>
          <p14:tracePt t="38062" x="4786313" y="1536700"/>
          <p14:tracePt t="38079" x="4776788" y="1536700"/>
          <p14:tracePt t="38095" x="4768850" y="1536700"/>
          <p14:tracePt t="38190" x="4795838" y="1536700"/>
          <p14:tracePt t="38203" x="4875213" y="1536700"/>
          <p14:tracePt t="38215" x="5062538" y="1536700"/>
          <p14:tracePt t="38228" x="5340350" y="1536700"/>
          <p14:tracePt t="38241" x="5634038" y="1536700"/>
          <p14:tracePt t="38254" x="5867400" y="1517650"/>
          <p14:tracePt t="38266" x="6054725" y="1509713"/>
          <p14:tracePt t="38279" x="6205538" y="1490663"/>
          <p14:tracePt t="38295" x="6340475" y="1482725"/>
          <p14:tracePt t="38312" x="6446838" y="1482725"/>
          <p14:tracePt t="38329" x="6545263" y="1482725"/>
          <p14:tracePt t="38345" x="6634163" y="1482725"/>
          <p14:tracePt t="38362" x="6661150" y="1482725"/>
          <p14:tracePt t="38378" x="6680200" y="1482725"/>
          <p14:tracePt t="38395" x="6697663" y="1482725"/>
          <p14:tracePt t="38418" x="6705600" y="1482725"/>
          <p14:tracePt t="38533" x="6688138" y="1482725"/>
          <p14:tracePt t="38545" x="6661150" y="1482725"/>
          <p14:tracePt t="38558" x="6616700" y="1482725"/>
          <p14:tracePt t="38571" x="6545263" y="1482725"/>
          <p14:tracePt t="38583" x="6446838" y="1482725"/>
          <p14:tracePt t="38596" x="6340475" y="1482725"/>
          <p14:tracePt t="38611" x="6259513" y="1482725"/>
          <p14:tracePt t="38628" x="6180138" y="1482725"/>
          <p14:tracePt t="38644" x="6116638" y="1482725"/>
          <p14:tracePt t="38661" x="6037263" y="1490663"/>
          <p14:tracePt t="38678" x="6018213" y="1500188"/>
          <p14:tracePt t="38694" x="6000750" y="1500188"/>
          <p14:tracePt t="38711" x="5973763" y="1509713"/>
          <p14:tracePt t="38728" x="5965825" y="1509713"/>
          <p14:tracePt t="38748" x="5956300" y="1509713"/>
          <p14:tracePt t="38799" x="5946775" y="1509713"/>
          <p14:tracePt t="38824" x="5938838" y="1509713"/>
          <p14:tracePt t="38849" x="5919788" y="1509713"/>
          <p14:tracePt t="38862" x="5884863" y="1509713"/>
          <p14:tracePt t="38875" x="5822950" y="1517650"/>
          <p14:tracePt t="38887" x="5724525" y="1527175"/>
          <p14:tracePt t="38900" x="5589588" y="1536700"/>
          <p14:tracePt t="38913" x="5473700" y="1562100"/>
          <p14:tracePt t="38928" x="5375275" y="1571625"/>
          <p14:tracePt t="38944" x="5268913" y="1581150"/>
          <p14:tracePt t="38961" x="5180013" y="1589088"/>
          <p14:tracePt t="38977" x="5037138" y="1608138"/>
          <p14:tracePt t="38994" x="5010150" y="1608138"/>
          <p14:tracePt t="39010" x="4973638" y="1616075"/>
          <p14:tracePt t="39027" x="4946650" y="1625600"/>
          <p14:tracePt t="39044" x="4938713" y="1625600"/>
          <p14:tracePt t="44969" x="4938713" y="1608138"/>
          <p14:tracePt t="44982" x="4965700" y="1527175"/>
          <p14:tracePt t="44994" x="5045075" y="1357313"/>
          <p14:tracePt t="45007" x="5251450" y="1062038"/>
          <p14:tracePt t="45020" x="5438775" y="812800"/>
          <p14:tracePt t="45032" x="5572125" y="687388"/>
          <p14:tracePt t="45049" x="5688013" y="625475"/>
          <p14:tracePt t="45065" x="5776913" y="598488"/>
          <p14:tracePt t="45082" x="5848350" y="571500"/>
          <p14:tracePt t="45099" x="5929313" y="571500"/>
          <p14:tracePt t="45115" x="5956300" y="571500"/>
          <p14:tracePt t="45132" x="5991225" y="581025"/>
          <p14:tracePt t="45149" x="6037263" y="652463"/>
          <p14:tracePt t="45165" x="6054725" y="687388"/>
          <p14:tracePt t="45182" x="6062663" y="723900"/>
          <p14:tracePt t="45198" x="6072188" y="768350"/>
          <p14:tracePt t="45215" x="6072188" y="795338"/>
          <p14:tracePt t="45232" x="6054725" y="812800"/>
          <p14:tracePt t="45248" x="5956300" y="884238"/>
          <p14:tracePt t="45265" x="5875338" y="911225"/>
          <p14:tracePt t="45282" x="5803900" y="928688"/>
          <p14:tracePt t="45298" x="5680075" y="938213"/>
          <p14:tracePt t="45315" x="5634038" y="938213"/>
          <p14:tracePt t="45332" x="5616575" y="938213"/>
          <p14:tracePt t="45348" x="5608638" y="938213"/>
          <p14:tracePt t="45365" x="5589588" y="928688"/>
          <p14:tracePt t="45382" x="5589588" y="919163"/>
          <p14:tracePt t="45400" x="5616575" y="901700"/>
          <p14:tracePt t="45415" x="5715000" y="874713"/>
          <p14:tracePt t="45432" x="5875338" y="839788"/>
          <p14:tracePt t="45448" x="6180138" y="830263"/>
          <p14:tracePt t="45465" x="6902450" y="812800"/>
          <p14:tracePt t="45481" x="7277100" y="822325"/>
          <p14:tracePt t="45498" x="7688263" y="884238"/>
          <p14:tracePt t="45515" x="8232775" y="1036638"/>
          <p14:tracePt t="45531" x="8367713" y="1089025"/>
          <p14:tracePt t="45548" x="8474075" y="1152525"/>
          <p14:tracePt t="45565" x="8616950" y="1223963"/>
          <p14:tracePt t="45581" x="8653463" y="1241425"/>
          <p14:tracePt t="45598" x="8697913" y="1258888"/>
          <p14:tracePt t="45614" x="8715375" y="1268413"/>
          <p14:tracePt t="45631" x="8742363" y="1285875"/>
          <p14:tracePt t="45653" x="8751888" y="1285875"/>
          <p14:tracePt t="45755" x="8759825" y="1285875"/>
          <p14:tracePt t="45768" x="8804275" y="1285875"/>
          <p14:tracePt t="45781" x="8867775" y="1295400"/>
          <p14:tracePt t="45793" x="8966200" y="1312863"/>
          <p14:tracePt t="45806" x="9072563" y="1330325"/>
          <p14:tracePt t="45819" x="9161463" y="1347788"/>
          <p14:tracePt t="45831" x="9232900" y="1357313"/>
          <p14:tracePt t="45847" x="9286875" y="1366838"/>
          <p14:tracePt t="45864" x="9313863" y="1366838"/>
          <p14:tracePt t="45881" x="9331325" y="1366838"/>
          <p14:tracePt t="45897" x="9340850" y="1374775"/>
          <p14:tracePt t="45914" x="9348788" y="1374775"/>
          <p14:tracePt t="45933" x="9358313" y="1374775"/>
          <p14:tracePt t="45983" x="9348788" y="1374775"/>
          <p14:tracePt t="45996" x="9313863" y="1384300"/>
          <p14:tracePt t="46009" x="9251950" y="1393825"/>
          <p14:tracePt t="46021" x="9144000" y="1401763"/>
          <p14:tracePt t="46034" x="9018588" y="1411288"/>
          <p14:tracePt t="46047" x="8929688" y="1419225"/>
          <p14:tracePt t="46063" x="8885238" y="1428750"/>
          <p14:tracePt t="46080" x="8858250" y="1428750"/>
          <p14:tracePt t="46097" x="8848725" y="1428750"/>
          <p14:tracePt t="46113" x="8840788" y="1428750"/>
          <p14:tracePt t="46568" x="8823325" y="1428750"/>
          <p14:tracePt t="46580" x="8796338" y="1428750"/>
          <p14:tracePt t="46593" x="8742363" y="1428750"/>
          <p14:tracePt t="46606" x="8670925" y="1428750"/>
          <p14:tracePt t="46618" x="8599488" y="1428750"/>
          <p14:tracePt t="46631" x="8537575" y="1428750"/>
          <p14:tracePt t="46646" x="8510588" y="1428750"/>
          <p14:tracePt t="46662" x="8491538" y="1428750"/>
          <p14:tracePt t="46679" x="8483600" y="1428750"/>
          <p14:tracePt t="46696" x="8474075" y="1428750"/>
          <p14:tracePt t="46733" x="8466138" y="1428750"/>
          <p14:tracePt t="46809" x="8456613" y="1428750"/>
          <p14:tracePt t="46834" x="8439150" y="1428750"/>
          <p14:tracePt t="46847" x="8429625" y="1428750"/>
          <p14:tracePt t="46859" x="8412163" y="1428750"/>
          <p14:tracePt t="46872" x="8394700" y="1428750"/>
          <p14:tracePt t="46885" x="8367713" y="1428750"/>
          <p14:tracePt t="46897" x="8340725" y="1428750"/>
          <p14:tracePt t="46912" x="8304213" y="1438275"/>
          <p14:tracePt t="46929" x="8269288" y="1446213"/>
          <p14:tracePt t="46945" x="8224838" y="1455738"/>
          <p14:tracePt t="46962" x="8161338" y="1465263"/>
          <p14:tracePt t="46978" x="8153400" y="1465263"/>
          <p14:tracePt t="46995" x="8134350" y="1465263"/>
          <p14:tracePt t="47304" x="8116888" y="1465263"/>
          <p14:tracePt t="47316" x="8081963" y="1465263"/>
          <p14:tracePt t="47329" x="7966075" y="1465263"/>
          <p14:tracePt t="47342" x="7680325" y="1465263"/>
          <p14:tracePt t="47354" x="7108825" y="1465263"/>
          <p14:tracePt t="47367" x="6537325" y="1465263"/>
          <p14:tracePt t="47380" x="6188075" y="1465263"/>
          <p14:tracePt t="47394" x="5991225" y="1465263"/>
          <p14:tracePt t="47411" x="5840413" y="1465263"/>
          <p14:tracePt t="47428" x="5732463" y="1465263"/>
          <p14:tracePt t="47444" x="5599113" y="1465263"/>
          <p14:tracePt t="47461" x="5545138" y="1465263"/>
          <p14:tracePt t="47478" x="5518150" y="1465263"/>
          <p14:tracePt t="47494" x="5500688" y="1465263"/>
          <p14:tracePt t="47494" x="5491163" y="1465263"/>
          <p14:tracePt t="47511" x="5483225" y="1465263"/>
          <p14:tracePt t="47532" x="5473700" y="1465263"/>
          <p14:tracePt t="47621" x="5465763" y="1465263"/>
          <p14:tracePt t="47647" x="5446713" y="1465263"/>
          <p14:tracePt t="47659" x="5429250" y="1473200"/>
          <p14:tracePt t="47672" x="5394325" y="1490663"/>
          <p14:tracePt t="47685" x="5330825" y="1509713"/>
          <p14:tracePt t="47697" x="5241925" y="1527175"/>
          <p14:tracePt t="47710" x="5180013" y="1544638"/>
          <p14:tracePt t="47727" x="5126038" y="1562100"/>
          <p14:tracePt t="47744" x="5072063" y="1562100"/>
          <p14:tracePt t="47760" x="5054600" y="1571625"/>
          <p14:tracePt t="47777" x="5018088" y="1571625"/>
          <p14:tracePt t="47793" x="5010150" y="1571625"/>
          <p14:tracePt t="47810" x="5000625" y="1571625"/>
          <p14:tracePt t="48471" x="4991100" y="1571625"/>
          <p14:tracePt t="48484" x="4983163" y="1571625"/>
          <p14:tracePt t="48496" x="4965700" y="1571625"/>
          <p14:tracePt t="48509" x="4946650" y="1571625"/>
          <p14:tracePt t="48522" x="4902200" y="1571625"/>
          <p14:tracePt t="48534" x="4840288" y="1571625"/>
          <p14:tracePt t="48547" x="4751388" y="1571625"/>
          <p14:tracePt t="48561" x="4670425" y="1571625"/>
          <p14:tracePt t="48575" x="4608513" y="1571625"/>
          <p14:tracePt t="48592" x="4545013" y="1571625"/>
          <p14:tracePt t="48609" x="4518025" y="1571625"/>
          <p14:tracePt t="48625" x="4456113" y="1571625"/>
          <p14:tracePt t="48642" x="4429125" y="1571625"/>
          <p14:tracePt t="48658" x="4411663" y="1571625"/>
          <p14:tracePt t="48675" x="4384675" y="1571625"/>
          <p14:tracePt t="48692" x="4375150" y="1571625"/>
          <p14:tracePt t="48708" x="4367213" y="1581150"/>
          <p14:tracePt t="48725" x="4367213" y="1589088"/>
          <p14:tracePt t="48742" x="4357688" y="1589088"/>
          <p14:tracePt t="48864" x="4384675" y="1589088"/>
          <p14:tracePt t="48876" x="4473575" y="1589088"/>
          <p14:tracePt t="48889" x="4786313" y="1598613"/>
          <p14:tracePt t="48902" x="5438775" y="1616075"/>
          <p14:tracePt t="48914" x="6224588" y="1643063"/>
          <p14:tracePt t="48927" x="6867525" y="1643063"/>
          <p14:tracePt t="48941" x="7466013" y="1643063"/>
          <p14:tracePt t="48958" x="8054975" y="1660525"/>
          <p14:tracePt t="48975" x="8562975" y="1731963"/>
          <p14:tracePt t="48991" x="9323388" y="2000250"/>
          <p14:tracePt t="49008" x="9537700" y="2098675"/>
          <p14:tracePt t="49024" x="9634538" y="2143125"/>
          <p14:tracePt t="49257" x="9644063" y="2143125"/>
          <p14:tracePt t="49270" x="9653588" y="2143125"/>
          <p14:tracePt t="49283" x="9671050" y="2143125"/>
          <p14:tracePt t="49295" x="9688513" y="2143125"/>
          <p14:tracePt t="49308" x="9742488" y="2143125"/>
          <p14:tracePt t="49324" x="9823450" y="2143125"/>
          <p14:tracePt t="49340" x="9902825" y="2133600"/>
          <p14:tracePt t="49357" x="9966325" y="2133600"/>
          <p14:tracePt t="49374" x="10045700" y="2116138"/>
          <p14:tracePt t="49390" x="10063163" y="2108200"/>
          <p14:tracePt t="49407" x="10099675" y="2098675"/>
          <p14:tracePt t="49424" x="10153650" y="2081213"/>
          <p14:tracePt t="49440" x="10180638" y="2071688"/>
          <p14:tracePt t="49457" x="10225088" y="2062163"/>
          <p14:tracePt t="49474" x="10287000" y="2044700"/>
          <p14:tracePt t="49490" x="10313988" y="2027238"/>
          <p14:tracePt t="49507" x="10331450" y="2009775"/>
          <p14:tracePt t="49524" x="10348913" y="1990725"/>
          <p14:tracePt t="49540" x="10358438" y="1990725"/>
          <p14:tracePt t="49562" x="10358438" y="1982788"/>
          <p14:tracePt t="49587" x="10367963" y="1982788"/>
          <p14:tracePt t="49650" x="10340975" y="1965325"/>
          <p14:tracePt t="49663" x="10242550" y="1955800"/>
          <p14:tracePt t="49676" x="10099675" y="1919288"/>
          <p14:tracePt t="49689" x="9894888" y="1911350"/>
          <p14:tracePt t="49701" x="9752013" y="1884363"/>
          <p14:tracePt t="49714" x="9661525" y="1866900"/>
          <p14:tracePt t="49727" x="9617075" y="1866900"/>
          <p14:tracePt t="49740" x="9590088" y="1857375"/>
          <p14:tracePt t="49756" x="9563100" y="1857375"/>
          <p14:tracePt t="49773" x="9545638" y="1857375"/>
          <p14:tracePt t="49790" x="9528175" y="1857375"/>
          <p14:tracePt t="50031" x="9518650" y="1857375"/>
          <p14:tracePt t="50044" x="9501188" y="1847850"/>
          <p14:tracePt t="50057" x="9456738" y="1847850"/>
          <p14:tracePt t="50069" x="9304338" y="1839913"/>
          <p14:tracePt t="50082" x="9028113" y="1822450"/>
          <p14:tracePt t="50094" x="8680450" y="1822450"/>
          <p14:tracePt t="50108" x="8402638" y="1822450"/>
          <p14:tracePt t="50122" x="8286750" y="1830388"/>
          <p14:tracePt t="50139" x="8188325" y="1847850"/>
          <p14:tracePt t="50156" x="8108950" y="1857375"/>
          <p14:tracePt t="50172" x="8037513" y="1857375"/>
          <p14:tracePt t="50189" x="8010525" y="1857375"/>
          <p14:tracePt t="50206" x="7991475" y="1857375"/>
          <p14:tracePt t="50222" x="7974013" y="1857375"/>
          <p14:tracePt t="50425" x="7966075" y="1857375"/>
          <p14:tracePt t="50437" x="7956550" y="1857375"/>
          <p14:tracePt t="50450" x="7920038" y="1857375"/>
          <p14:tracePt t="50463" x="7848600" y="1857375"/>
          <p14:tracePt t="50475" x="7715250" y="1857375"/>
          <p14:tracePt t="50488" x="7527925" y="1857375"/>
          <p14:tracePt t="50505" x="7304088" y="1857375"/>
          <p14:tracePt t="50522" x="7153275" y="1857375"/>
          <p14:tracePt t="50538" x="7045325" y="1857375"/>
          <p14:tracePt t="50555" x="6875463" y="1857375"/>
          <p14:tracePt t="50572" x="6804025" y="1857375"/>
          <p14:tracePt t="50588" x="6742113" y="1857375"/>
          <p14:tracePt t="50605" x="6653213" y="1857375"/>
          <p14:tracePt t="50621" x="6634163" y="1857375"/>
          <p14:tracePt t="50638" x="6626225" y="1857375"/>
          <p14:tracePt t="50831" x="6616700" y="1857375"/>
          <p14:tracePt t="50843" x="6599238" y="1857375"/>
          <p14:tracePt t="50856" x="6562725" y="1857375"/>
          <p14:tracePt t="50869" x="6473825" y="1857375"/>
          <p14:tracePt t="50881" x="6367463" y="1857375"/>
          <p14:tracePt t="50894" x="6251575" y="1857375"/>
          <p14:tracePt t="50907" x="6126163" y="1857375"/>
          <p14:tracePt t="50921" x="6037263" y="1857375"/>
          <p14:tracePt t="50937" x="5973763" y="1857375"/>
          <p14:tracePt t="50954" x="5938838" y="1857375"/>
          <p14:tracePt t="50971" x="5911850" y="1857375"/>
          <p14:tracePt t="50987" x="5894388" y="1857375"/>
          <p14:tracePt t="51021" x="5884863" y="1857375"/>
          <p14:tracePt t="58675" x="6000750" y="1893888"/>
          <p14:tracePt t="58688" x="6465888" y="2133600"/>
          <p14:tracePt t="58700" x="7072313" y="2509838"/>
          <p14:tracePt t="58713" x="7483475" y="2857500"/>
          <p14:tracePt t="58726" x="7589838" y="3054350"/>
          <p14:tracePt t="58739" x="7634288" y="3160713"/>
          <p14:tracePt t="58756" x="7643813" y="3259138"/>
          <p14:tracePt t="58772" x="7643813" y="3367088"/>
          <p14:tracePt t="58789" x="7527925" y="3527425"/>
          <p14:tracePt t="58806" x="7439025" y="3589338"/>
          <p14:tracePt t="58822" x="7296150" y="3625850"/>
          <p14:tracePt t="58839" x="7081838" y="3660775"/>
          <p14:tracePt t="58856" x="6626225" y="3679825"/>
          <p14:tracePt t="58872" x="6456363" y="3652838"/>
          <p14:tracePt t="58889" x="6276975" y="3571875"/>
          <p14:tracePt t="58906" x="6126163" y="3429000"/>
          <p14:tracePt t="58922" x="6089650" y="3367088"/>
          <p14:tracePt t="58939" x="6072188" y="3340100"/>
          <p14:tracePt t="58956" x="6054725" y="3286125"/>
          <p14:tracePt t="58972" x="6054725" y="3224213"/>
          <p14:tracePt t="58989" x="6089650" y="3116263"/>
          <p14:tracePt t="59005" x="6518275" y="2687638"/>
          <p14:tracePt t="59022" x="6938963" y="2374900"/>
          <p14:tracePt t="59039" x="7358063" y="2098675"/>
          <p14:tracePt t="59055" x="8072438" y="1768475"/>
          <p14:tracePt t="59072" x="8323263" y="1714500"/>
          <p14:tracePt t="59088" x="8491538" y="1679575"/>
          <p14:tracePt t="59105" x="8680450" y="1652588"/>
          <p14:tracePt t="59122" x="8920163" y="1643063"/>
          <p14:tracePt t="59138" x="9001125" y="1643063"/>
          <p14:tracePt t="59155" x="9063038" y="1643063"/>
          <p14:tracePt t="59172" x="9180513" y="1643063"/>
          <p14:tracePt t="59188" x="9224963" y="1660525"/>
          <p14:tracePt t="59205" x="9242425" y="1670050"/>
          <p14:tracePt t="59222" x="9259888" y="1687513"/>
          <p14:tracePt t="59238" x="9259888" y="1704975"/>
          <p14:tracePt t="59255" x="9251950" y="1758950"/>
          <p14:tracePt t="59271" x="8929688" y="1973263"/>
          <p14:tracePt t="59288" x="8537575" y="2116138"/>
          <p14:tracePt t="59305" x="8143875" y="2197100"/>
          <p14:tracePt t="59321" x="7653338" y="2241550"/>
          <p14:tracePt t="59338" x="7545388" y="2251075"/>
          <p14:tracePt t="59355" x="7466013" y="2251075"/>
          <p14:tracePt t="59371" x="7419975" y="2251075"/>
          <p14:tracePt t="59388" x="7340600" y="2232025"/>
          <p14:tracePt t="59405" x="7304088" y="2224088"/>
          <p14:tracePt t="59421" x="7296150" y="2197100"/>
          <p14:tracePt t="59438" x="7269163" y="2179638"/>
          <p14:tracePt t="59473" x="7269163" y="2170113"/>
          <p14:tracePt t="59550" x="7269163" y="2160588"/>
          <p14:tracePt t="59562" x="7286625" y="2160588"/>
          <p14:tracePt t="59575" x="7367588" y="2152650"/>
          <p14:tracePt t="59588" x="7483475" y="2125663"/>
          <p14:tracePt t="59600" x="7634288" y="2116138"/>
          <p14:tracePt t="59613" x="7786688" y="2116138"/>
          <p14:tracePt t="59626" x="7875588" y="2116138"/>
          <p14:tracePt t="59639" x="7939088" y="2116138"/>
          <p14:tracePt t="59654" x="7974013" y="2116138"/>
          <p14:tracePt t="59671" x="8001000" y="2116138"/>
          <p14:tracePt t="59687" x="8018463" y="2116138"/>
          <p14:tracePt t="59704" x="8054975" y="2116138"/>
          <p14:tracePt t="59727" x="8062913" y="2116138"/>
          <p14:tracePt t="59740" x="8072438" y="2125663"/>
          <p14:tracePt t="59754" x="8081963" y="2133600"/>
          <p14:tracePt t="59770" x="8089900" y="2133600"/>
          <p14:tracePt t="59787" x="8099425" y="2143125"/>
          <p14:tracePt t="59804" x="8108950" y="2152650"/>
          <p14:tracePt t="59821" x="8108950" y="2160588"/>
          <p14:tracePt t="59867" x="8116888" y="2160588"/>
          <p14:tracePt t="59879" x="8116888" y="2170113"/>
          <p14:tracePt t="59905" x="8099425" y="2179638"/>
          <p14:tracePt t="59917" x="8062913" y="2197100"/>
          <p14:tracePt t="59930" x="7991475" y="2205038"/>
          <p14:tracePt t="59943" x="7875588" y="2214563"/>
          <p14:tracePt t="59955" x="7732713" y="2214563"/>
          <p14:tracePt t="59970" x="7572375" y="2224088"/>
          <p14:tracePt t="59987" x="7466013" y="2232025"/>
          <p14:tracePt t="60003" x="7367588" y="2232025"/>
          <p14:tracePt t="60020" x="7224713" y="2232025"/>
          <p14:tracePt t="60037" x="7153275" y="2224088"/>
          <p14:tracePt t="60053" x="7116763" y="2214563"/>
          <p14:tracePt t="60070" x="7045325" y="2197100"/>
          <p14:tracePt t="60087" x="7018338" y="2187575"/>
          <p14:tracePt t="60103" x="7010400" y="2179638"/>
          <p14:tracePt t="60120" x="7000875" y="2179638"/>
          <p14:tracePt t="60145" x="6991350" y="2179638"/>
          <p14:tracePt t="60311" x="7010400" y="2179638"/>
          <p14:tracePt t="60324" x="7054850" y="2179638"/>
          <p14:tracePt t="60336" x="7108825" y="2179638"/>
          <p14:tracePt t="60349" x="7188200" y="2179638"/>
          <p14:tracePt t="60362" x="7259638" y="2179638"/>
          <p14:tracePt t="60374" x="7304088" y="2179638"/>
          <p14:tracePt t="60387" x="7331075" y="2179638"/>
          <p14:tracePt t="60403" x="7348538" y="2179638"/>
          <p14:tracePt t="60438" x="7358063" y="2179638"/>
          <p14:tracePt t="60501" x="7313613" y="2152650"/>
          <p14:tracePt t="60514" x="7180263" y="2098675"/>
          <p14:tracePt t="60526" x="6875463" y="1990725"/>
          <p14:tracePt t="60539" x="6483350" y="1866900"/>
          <p14:tracePt t="60552" x="6188075" y="1822450"/>
          <p14:tracePt t="60569" x="6000750" y="1795463"/>
          <p14:tracePt t="60586" x="5884863" y="1795463"/>
          <p14:tracePt t="60603" x="5661025" y="1795463"/>
          <p14:tracePt t="60619" x="5616575" y="1795463"/>
          <p14:tracePt t="60636" x="5589588" y="1795463"/>
          <p14:tracePt t="60652" x="5562600" y="1795463"/>
          <p14:tracePt t="60669" x="5537200" y="1830388"/>
          <p14:tracePt t="60685" x="5537200" y="1839913"/>
          <p14:tracePt t="60702" x="5537200" y="1847850"/>
          <p14:tracePt t="60719" x="5537200" y="1884363"/>
          <p14:tracePt t="60735" x="5554663" y="1901825"/>
          <p14:tracePt t="60752" x="5634038" y="1946275"/>
          <p14:tracePt t="60769" x="5956300" y="2027238"/>
          <p14:tracePt t="60785" x="6180138" y="2036763"/>
          <p14:tracePt t="60802" x="6384925" y="2054225"/>
          <p14:tracePt t="60819" x="6599238" y="2062163"/>
          <p14:tracePt t="60835" x="6653213" y="2062163"/>
          <p14:tracePt t="60852" x="6688138" y="2062163"/>
          <p14:tracePt t="60868" x="6705600" y="2062163"/>
          <p14:tracePt t="60894" x="6715125" y="2062163"/>
          <p14:tracePt t="60908" x="6715125" y="2054225"/>
          <p14:tracePt t="60920" x="6715125" y="2036763"/>
          <p14:tracePt t="60935" x="6688138" y="2009775"/>
          <p14:tracePt t="60952" x="6599238" y="1946275"/>
          <p14:tracePt t="60968" x="6394450" y="1857375"/>
          <p14:tracePt t="60985" x="5867400" y="1704975"/>
          <p14:tracePt t="61002" x="5759450" y="1697038"/>
          <p14:tracePt t="61018" x="5670550" y="1697038"/>
          <p14:tracePt t="61035" x="5545138" y="1704975"/>
          <p14:tracePt t="61051" x="5518150" y="1731963"/>
          <p14:tracePt t="61068" x="5491163" y="1751013"/>
          <p14:tracePt t="61085" x="5456238" y="1812925"/>
          <p14:tracePt t="61101" x="5446713" y="1857375"/>
          <p14:tracePt t="61118" x="5438775" y="1901825"/>
          <p14:tracePt t="61135" x="5438775" y="1965325"/>
          <p14:tracePt t="61151" x="5473700" y="2081213"/>
          <p14:tracePt t="61168" x="5545138" y="2133600"/>
          <p14:tracePt t="61184" x="5634038" y="2170113"/>
          <p14:tracePt t="61201" x="5884863" y="2232025"/>
          <p14:tracePt t="61218" x="6000750" y="2232025"/>
          <p14:tracePt t="61234" x="6099175" y="2241550"/>
          <p14:tracePt t="61251" x="6232525" y="2251075"/>
          <p14:tracePt t="61268" x="6276975" y="2251075"/>
          <p14:tracePt t="61284" x="6296025" y="2251075"/>
          <p14:tracePt t="61301" x="6303963" y="2251075"/>
          <p14:tracePt t="61318" x="6313488" y="2251075"/>
          <p14:tracePt t="61351" x="6313488" y="2241550"/>
          <p14:tracePt t="61363" x="6313488" y="2232025"/>
          <p14:tracePt t="61376" x="6313488" y="2224088"/>
          <p14:tracePt t="61401" x="6296025" y="2205038"/>
          <p14:tracePt t="61414" x="6269038" y="2187575"/>
          <p14:tracePt t="61427" x="6242050" y="2187575"/>
          <p14:tracePt t="61439" x="6197600" y="2170113"/>
          <p14:tracePt t="61452" x="6180138" y="2160588"/>
          <p14:tracePt t="61467" x="6170613" y="2152650"/>
          <p14:tracePt t="61484" x="6161088" y="2152650"/>
          <p14:tracePt t="61503" x="6153150" y="2152650"/>
          <p14:tracePt t="62304" x="6143625" y="2152650"/>
          <p14:tracePt t="62342" x="6134100" y="2143125"/>
          <p14:tracePt t="62354" x="6126163" y="2143125"/>
          <p14:tracePt t="62367" x="6081713" y="2133600"/>
          <p14:tracePt t="62380" x="5956300" y="2133600"/>
          <p14:tracePt t="62392" x="5715000" y="2125663"/>
          <p14:tracePt t="62405" x="5241925" y="2125663"/>
          <p14:tracePt t="62418" x="4795838" y="2125663"/>
          <p14:tracePt t="62432" x="4446588" y="2125663"/>
          <p14:tracePt t="62449" x="4276725" y="2125663"/>
          <p14:tracePt t="62465" x="4170363" y="2125663"/>
          <p14:tracePt t="62482" x="4054475" y="2125663"/>
          <p14:tracePt t="62499" x="4044950" y="2125663"/>
          <p14:tracePt t="62515" x="4037013" y="2125663"/>
          <p14:tracePt t="62532" x="4027488" y="2125663"/>
          <p14:tracePt t="62557" x="4037013" y="2125663"/>
          <p14:tracePt t="62570" x="4108450" y="2125663"/>
          <p14:tracePt t="62582" x="4348163" y="2125663"/>
          <p14:tracePt t="62598" x="4894263" y="2143125"/>
          <p14:tracePt t="62615" x="5616575" y="2170113"/>
          <p14:tracePt t="62632" x="6259513" y="2170113"/>
          <p14:tracePt t="62648" x="7394575" y="2170113"/>
          <p14:tracePt t="62665" x="7912100" y="2170113"/>
          <p14:tracePt t="62682" x="8429625" y="2170113"/>
          <p14:tracePt t="62698" x="9224963" y="2170113"/>
          <p14:tracePt t="62715" x="9501188" y="2170113"/>
          <p14:tracePt t="62731" x="9671050" y="2170113"/>
          <p14:tracePt t="62925" x="9688513" y="2170113"/>
          <p14:tracePt t="62937" x="9705975" y="2170113"/>
          <p14:tracePt t="62950" x="9759950" y="2170113"/>
          <p14:tracePt t="62963" x="9831388" y="2170113"/>
          <p14:tracePt t="62975" x="9947275" y="2170113"/>
          <p14:tracePt t="62988" x="10063163" y="2170113"/>
          <p14:tracePt t="63001" x="10171113" y="2170113"/>
          <p14:tracePt t="63014" x="10260013" y="2170113"/>
          <p14:tracePt t="63031" x="10313988" y="2170113"/>
          <p14:tracePt t="63048" x="10348913" y="2170113"/>
          <p14:tracePt t="63064" x="10420350" y="2170113"/>
          <p14:tracePt t="63081" x="10456863" y="2179638"/>
          <p14:tracePt t="63097" x="10466388" y="2187575"/>
          <p14:tracePt t="63114" x="10474325" y="2187575"/>
          <p14:tracePt t="63131" x="10483850" y="2197100"/>
          <p14:tracePt t="63147" x="10491788" y="2197100"/>
          <p14:tracePt t="63470" x="10483850" y="2197100"/>
          <p14:tracePt t="63483" x="10420350" y="2197100"/>
          <p14:tracePt t="63496" x="10171113" y="2197100"/>
          <p14:tracePt t="63508" x="9563100" y="2143125"/>
          <p14:tracePt t="63521" x="8670925" y="2044700"/>
          <p14:tracePt t="63534" x="7991475" y="2009775"/>
          <p14:tracePt t="63547" x="7562850" y="1973263"/>
          <p14:tracePt t="63563" x="7259638" y="1955800"/>
          <p14:tracePt t="63580" x="7037388" y="1955800"/>
          <p14:tracePt t="63596" x="6902450" y="1955800"/>
          <p14:tracePt t="63613" x="6813550" y="1955800"/>
          <p14:tracePt t="63630" x="6796088" y="1955800"/>
          <p14:tracePt t="63646" x="6796088" y="1946275"/>
          <p14:tracePt t="63663" x="6786563" y="1946275"/>
          <p14:tracePt t="63749" x="6796088" y="1946275"/>
          <p14:tracePt t="63762" x="6858000" y="1946275"/>
          <p14:tracePt t="63775" x="6973888" y="1946275"/>
          <p14:tracePt t="63788" x="7143750" y="1955800"/>
          <p14:tracePt t="63800" x="7402513" y="1982788"/>
          <p14:tracePt t="63813" x="7643813" y="2027238"/>
          <p14:tracePt t="63829" x="7902575" y="2071688"/>
          <p14:tracePt t="63846" x="8161338" y="2081213"/>
          <p14:tracePt t="63863" x="8420100" y="2125663"/>
          <p14:tracePt t="63879" x="9018588" y="2205038"/>
          <p14:tracePt t="63896" x="9331325" y="2251075"/>
          <p14:tracePt t="63913" x="9634538" y="2268538"/>
          <p14:tracePt t="63929" x="10126663" y="2303463"/>
          <p14:tracePt t="63946" x="10269538" y="2339975"/>
          <p14:tracePt t="63962" x="10358438" y="2357438"/>
          <p14:tracePt t="63979" x="10501313" y="2411413"/>
          <p14:tracePt t="63996" x="10537825" y="2419350"/>
          <p14:tracePt t="64012" x="10563225" y="2419350"/>
          <p14:tracePt t="64029" x="10572750" y="2428875"/>
          <p14:tracePt t="64066" x="10582275" y="2428875"/>
          <p14:tracePt t="64270" x="10563225" y="2428875"/>
          <p14:tracePt t="64282" x="10537825" y="2428875"/>
          <p14:tracePt t="64295" x="10491788" y="2428875"/>
          <p14:tracePt t="64308" x="10402888" y="2428875"/>
          <p14:tracePt t="64321" x="10252075" y="2428875"/>
          <p14:tracePt t="64333" x="10109200" y="2428875"/>
          <p14:tracePt t="64346" x="9983788" y="2428875"/>
          <p14:tracePt t="64362" x="9885363" y="2428875"/>
          <p14:tracePt t="64378" x="9823450" y="2428875"/>
          <p14:tracePt t="64395" x="9786938" y="2428875"/>
          <p14:tracePt t="64412" x="9732963" y="2428875"/>
          <p14:tracePt t="64429" x="9715500" y="2428875"/>
          <p14:tracePt t="64445" x="9705975" y="2428875"/>
          <p14:tracePt t="64461" x="9698038" y="2428875"/>
          <p14:tracePt t="64739" x="9688513" y="2428875"/>
          <p14:tracePt t="64752" x="9653588" y="2428875"/>
          <p14:tracePt t="64764" x="9510713" y="2401888"/>
          <p14:tracePt t="64777" x="9153525" y="2347913"/>
          <p14:tracePt t="64790" x="8582025" y="2312988"/>
          <p14:tracePt t="64802" x="8027988" y="2276475"/>
          <p14:tracePt t="64815" x="7634288" y="2276475"/>
          <p14:tracePt t="64828" x="7385050" y="2276475"/>
          <p14:tracePt t="64844" x="7180263" y="2276475"/>
          <p14:tracePt t="64861" x="7062788" y="2276475"/>
          <p14:tracePt t="64877" x="6965950" y="2276475"/>
          <p14:tracePt t="64894" x="6840538" y="2276475"/>
          <p14:tracePt t="64911" x="6796088" y="2286000"/>
          <p14:tracePt t="65132" x="6777038" y="2286000"/>
          <p14:tracePt t="65145" x="6732588" y="2286000"/>
          <p14:tracePt t="65158" x="6653213" y="2286000"/>
          <p14:tracePt t="65170" x="6527800" y="2286000"/>
          <p14:tracePt t="65183" x="6357938" y="2286000"/>
          <p14:tracePt t="65196" x="6180138" y="2286000"/>
          <p14:tracePt t="65210" x="6045200" y="2295525"/>
          <p14:tracePt t="65227" x="5938838" y="2312988"/>
          <p14:tracePt t="65243" x="5857875" y="2330450"/>
          <p14:tracePt t="65260" x="5705475" y="2393950"/>
          <p14:tracePt t="65277" x="5616575" y="2419350"/>
          <p14:tracePt t="65293" x="5545138" y="2438400"/>
          <p14:tracePt t="65310" x="5429250" y="2473325"/>
          <p14:tracePt t="65326" x="5402263" y="2482850"/>
          <p14:tracePt t="65343" x="5367338" y="2490788"/>
          <p14:tracePt t="65360" x="5357813" y="2490788"/>
          <p14:tracePt t="65376" x="5330825" y="2490788"/>
          <p14:tracePt t="65716" x="5322888" y="2490788"/>
          <p14:tracePt t="65792" x="5357813" y="2490788"/>
          <p14:tracePt t="65805" x="5545138" y="2490788"/>
          <p14:tracePt t="65817" x="6062663" y="2490788"/>
          <p14:tracePt t="65830" x="6786563" y="2536825"/>
          <p14:tracePt t="65843" x="7439025" y="2589213"/>
          <p14:tracePt t="65859" x="7751763" y="2652713"/>
          <p14:tracePt t="65875" x="8062913" y="2697163"/>
          <p14:tracePt t="65892" x="8286750" y="2759075"/>
          <p14:tracePt t="65909" x="8562975" y="2803525"/>
          <p14:tracePt t="65925" x="8626475" y="2822575"/>
          <p14:tracePt t="65942" x="8670925" y="2822575"/>
          <p14:tracePt t="65959" x="8705850" y="2822575"/>
          <p14:tracePt t="65975" x="8715375" y="2822575"/>
          <p14:tracePt t="66008" x="8688388" y="2822575"/>
          <p14:tracePt t="66020" x="8562975" y="2803525"/>
          <p14:tracePt t="66033" x="8402638" y="2759075"/>
          <p14:tracePt t="66046" x="8269288" y="2697163"/>
          <p14:tracePt t="66059" x="8224838" y="2687638"/>
          <p14:tracePt t="66075" x="8215313" y="2679700"/>
          <p14:tracePt t="66092" x="8205788" y="2679700"/>
          <p14:tracePt t="66110" x="8205788" y="2670175"/>
          <p14:tracePt t="66125" x="8251825" y="2660650"/>
          <p14:tracePt t="66142" x="8358188" y="2660650"/>
          <p14:tracePt t="66158" x="8501063" y="2660650"/>
          <p14:tracePt t="66175" x="8929688" y="2660650"/>
          <p14:tracePt t="66191" x="9126538" y="2660650"/>
          <p14:tracePt t="66208" x="9259888" y="2660650"/>
          <p14:tracePt t="66225" x="9456738" y="2660650"/>
          <p14:tracePt t="66241" x="9545638" y="2660650"/>
          <p14:tracePt t="66258" x="9599613" y="2660650"/>
          <p14:tracePt t="66275" x="9671050" y="2660650"/>
          <p14:tracePt t="66291" x="9680575" y="2660650"/>
          <p14:tracePt t="66308" x="9688513" y="2660650"/>
          <p14:tracePt t="66350" x="9698038" y="2660650"/>
          <p14:tracePt t="66464" x="9715500" y="2660650"/>
          <p14:tracePt t="66477" x="9715500" y="2643188"/>
          <p14:tracePt t="66490" x="9732963" y="2643188"/>
          <p14:tracePt t="66502" x="9777413" y="2633663"/>
          <p14:tracePt t="66515" x="9831388" y="2625725"/>
          <p14:tracePt t="66528" x="9875838" y="2616200"/>
          <p14:tracePt t="66541" x="9920288" y="2598738"/>
          <p14:tracePt t="66557" x="9956800" y="2598738"/>
          <p14:tracePt t="66574" x="9974263" y="2589213"/>
          <p14:tracePt t="66591" x="10010775" y="2581275"/>
          <p14:tracePt t="66607" x="10028238" y="2581275"/>
          <p14:tracePt t="66624" x="10045700" y="2581275"/>
          <p14:tracePt t="66641" x="10055225" y="2571750"/>
          <p14:tracePt t="66657" x="10090150" y="2562225"/>
          <p14:tracePt t="66674" x="10109200" y="2562225"/>
          <p14:tracePt t="66691" x="10126663" y="2544763"/>
          <p14:tracePt t="66707" x="10171113" y="2527300"/>
          <p14:tracePt t="66724" x="10180638" y="2500313"/>
          <p14:tracePt t="66740" x="10206038" y="2465388"/>
          <p14:tracePt t="66757" x="10225088" y="2374900"/>
          <p14:tracePt t="66774" x="10225088" y="2322513"/>
          <p14:tracePt t="66790" x="10188575" y="2276475"/>
          <p14:tracePt t="66807" x="9974263" y="2179638"/>
          <p14:tracePt t="66824" x="9752013" y="2108200"/>
          <p14:tracePt t="66840" x="9491663" y="2081213"/>
          <p14:tracePt t="66857" x="9180513" y="2044700"/>
          <p14:tracePt t="66874" x="8697913" y="2081213"/>
          <p14:tracePt t="66890" x="8572500" y="2108200"/>
          <p14:tracePt t="66907" x="8491538" y="2143125"/>
          <p14:tracePt t="66923" x="8412163" y="2187575"/>
          <p14:tracePt t="66940" x="8394700" y="2205038"/>
          <p14:tracePt t="66957" x="8385175" y="2214563"/>
          <p14:tracePt t="66973" x="8375650" y="2251075"/>
          <p14:tracePt t="66990" x="8367713" y="2276475"/>
          <p14:tracePt t="67007" x="8367713" y="2312988"/>
          <p14:tracePt t="67023" x="8394700" y="2393950"/>
          <p14:tracePt t="67040" x="8447088" y="2455863"/>
          <p14:tracePt t="67057" x="8545513" y="2517775"/>
          <p14:tracePt t="67073" x="8840788" y="2670175"/>
          <p14:tracePt t="67090" x="9001125" y="2741613"/>
          <p14:tracePt t="67106" x="9117013" y="2776538"/>
          <p14:tracePt t="67123" x="9232900" y="2795588"/>
          <p14:tracePt t="67140" x="9447213" y="2803525"/>
          <p14:tracePt t="67156" x="9528175" y="2803525"/>
          <p14:tracePt t="67173" x="9590088" y="2795588"/>
          <p14:tracePt t="67190" x="9688513" y="2741613"/>
          <p14:tracePt t="67206" x="9725025" y="2714625"/>
          <p14:tracePt t="67223" x="9752013" y="2697163"/>
          <p14:tracePt t="67240" x="9769475" y="2660650"/>
          <p14:tracePt t="67256" x="9786938" y="2652713"/>
          <p14:tracePt t="67273" x="9786938" y="2633663"/>
          <p14:tracePt t="67289" x="9786938" y="2554288"/>
          <p14:tracePt t="67306" x="9752013" y="2482850"/>
          <p14:tracePt t="67323" x="9705975" y="2428875"/>
          <p14:tracePt t="67339" x="9617075" y="2347913"/>
          <p14:tracePt t="67356" x="9582150" y="2330450"/>
          <p14:tracePt t="67373" x="9555163" y="2322513"/>
          <p14:tracePt t="67389" x="9537700" y="2322513"/>
          <p14:tracePt t="67406" x="9483725" y="2312988"/>
          <p14:tracePt t="67422" x="9456738" y="2312988"/>
          <p14:tracePt t="67439" x="9429750" y="2312988"/>
          <p14:tracePt t="67456" x="9394825" y="2312988"/>
          <p14:tracePt t="67472" x="9385300" y="2312988"/>
          <p14:tracePt t="67489" x="9375775" y="2312988"/>
          <p14:tracePt t="67517" x="9367838" y="2312988"/>
          <p14:tracePt t="67733" x="9358313" y="2312988"/>
          <p14:tracePt t="67745" x="9331325" y="2303463"/>
          <p14:tracePt t="67758" x="9215438" y="2276475"/>
          <p14:tracePt t="67771" x="8966200" y="2224088"/>
          <p14:tracePt t="67783" x="8528050" y="2152650"/>
          <p14:tracePt t="67796" x="8099425" y="2116138"/>
          <p14:tracePt t="67809" x="7823200" y="2108200"/>
          <p14:tracePt t="67822" x="7688263" y="2108200"/>
          <p14:tracePt t="67838" x="7554913" y="2108200"/>
          <p14:tracePt t="67855" x="7473950" y="2108200"/>
          <p14:tracePt t="67872" x="7402513" y="2108200"/>
          <p14:tracePt t="67888" x="7323138" y="2108200"/>
          <p14:tracePt t="67905" x="7313613" y="2108200"/>
          <p14:tracePt t="67922" x="7304088" y="2108200"/>
          <p14:tracePt t="67948" x="7296150" y="2108200"/>
          <p14:tracePt t="68012" x="7323138" y="2108200"/>
          <p14:tracePt t="68024" x="7419975" y="2125663"/>
          <p14:tracePt t="68037" x="7599363" y="2160588"/>
          <p14:tracePt t="68050" x="7920038" y="2241550"/>
          <p14:tracePt t="68062" x="8242300" y="2322513"/>
          <p14:tracePt t="68075" x="8456613" y="2357438"/>
          <p14:tracePt t="68088" x="8599488" y="2384425"/>
          <p14:tracePt t="68105" x="8705850" y="2384425"/>
          <p14:tracePt t="68121" x="8813800" y="2393950"/>
          <p14:tracePt t="68138" x="8902700" y="2401888"/>
          <p14:tracePt t="68154" x="9063038" y="2401888"/>
          <p14:tracePt t="68171" x="9134475" y="2366963"/>
          <p14:tracePt t="68188" x="9215438" y="2303463"/>
          <p14:tracePt t="68204" x="9348788" y="2143125"/>
          <p14:tracePt t="68221" x="9375775" y="2098675"/>
          <p14:tracePt t="68238" x="9394825" y="2062163"/>
          <p14:tracePt t="68254" x="9394825" y="2017713"/>
          <p14:tracePt t="68271" x="9394825" y="1990725"/>
          <p14:tracePt t="68287" x="9367838" y="1946275"/>
          <p14:tracePt t="68304" x="9188450" y="1857375"/>
          <p14:tracePt t="68321" x="9028113" y="1822450"/>
          <p14:tracePt t="68337" x="8804275" y="1822450"/>
          <p14:tracePt t="68354" x="8251825" y="1893888"/>
          <p14:tracePt t="68371" x="8001000" y="1982788"/>
          <p14:tracePt t="68387" x="7796213" y="2062163"/>
          <p14:tracePt t="68404" x="7661275" y="2108200"/>
          <p14:tracePt t="68421" x="7412038" y="2232025"/>
          <p14:tracePt t="68437" x="7331075" y="2268538"/>
          <p14:tracePt t="68454" x="7286625" y="2303463"/>
          <p14:tracePt t="68470" x="7242175" y="2357438"/>
          <p14:tracePt t="68487" x="7242175" y="2374900"/>
          <p14:tracePt t="68504" x="7224713" y="2393950"/>
          <p14:tracePt t="68520" x="7215188" y="2428875"/>
          <p14:tracePt t="68537" x="7215188" y="2438400"/>
          <p14:tracePt t="68554" x="7215188" y="2455863"/>
          <p14:tracePt t="68570" x="7215188" y="2473325"/>
          <p14:tracePt t="68587" x="7242175" y="2500313"/>
          <p14:tracePt t="68604" x="7313613" y="2517775"/>
          <p14:tracePt t="68621" x="7608888" y="2562225"/>
          <p14:tracePt t="68637" x="7813675" y="2562225"/>
          <p14:tracePt t="68653" x="8037513" y="2562225"/>
          <p14:tracePt t="68670" x="8205788" y="2562225"/>
          <p14:tracePt t="68687" x="8394700" y="2536825"/>
          <p14:tracePt t="68703" x="8466138" y="2517775"/>
          <p14:tracePt t="68720" x="8518525" y="2490788"/>
          <p14:tracePt t="68737" x="8582025" y="2438400"/>
          <p14:tracePt t="68753" x="8609013" y="2401888"/>
          <p14:tracePt t="68770" x="8626475" y="2374900"/>
          <p14:tracePt t="68787" x="8661400" y="2312988"/>
          <p14:tracePt t="68803" x="8680450" y="2276475"/>
          <p14:tracePt t="68820" x="8688388" y="2251075"/>
          <p14:tracePt t="68836" x="8697913" y="2224088"/>
          <p14:tracePt t="68853" x="8697913" y="2214563"/>
          <p14:tracePt t="68870" x="8705850" y="2214563"/>
          <p14:tracePt t="68886" x="8705850" y="2197100"/>
          <p14:tracePt t="68903" x="8705850" y="2187575"/>
          <p14:tracePt t="68920" x="8688388" y="2170113"/>
          <p14:tracePt t="68936" x="8653463" y="2143125"/>
          <p14:tracePt t="68953" x="8412163" y="2098675"/>
          <p14:tracePt t="68969" x="8251825" y="2081213"/>
          <p14:tracePt t="68986" x="8116888" y="2081213"/>
          <p14:tracePt t="69003" x="7939088" y="2116138"/>
          <p14:tracePt t="69019" x="7902575" y="2116138"/>
          <p14:tracePt t="69036" x="7894638" y="2125663"/>
          <p14:tracePt t="69053" x="7885113" y="2133600"/>
          <p14:tracePt t="69077" x="7885113" y="2143125"/>
          <p14:tracePt t="69089" x="7885113" y="2152650"/>
          <p14:tracePt t="69102" x="7902575" y="2179638"/>
          <p14:tracePt t="69119" x="7956550" y="2224088"/>
          <p14:tracePt t="69136" x="8062913" y="2286000"/>
          <p14:tracePt t="69153" x="8232775" y="2366963"/>
          <p14:tracePt t="69153" x="8439150" y="2446338"/>
          <p14:tracePt t="69169" x="8715375" y="2527300"/>
          <p14:tracePt t="69186" x="8858250" y="2562225"/>
          <p14:tracePt t="69202" x="9028113" y="2598738"/>
          <p14:tracePt t="69219" x="9251950" y="2616200"/>
          <p14:tracePt t="69236" x="9331325" y="2616200"/>
          <p14:tracePt t="69252" x="9394825" y="2616200"/>
          <p14:tracePt t="69269" x="9483725" y="2616200"/>
          <p14:tracePt t="69286" x="9545638" y="2616200"/>
          <p14:tracePt t="69302" x="9617075" y="2616200"/>
          <p14:tracePt t="69319" x="9777413" y="2509838"/>
          <p14:tracePt t="69335" x="9848850" y="2428875"/>
          <p14:tracePt t="69352" x="9894888" y="2384425"/>
          <p14:tracePt t="69369" x="9939338" y="2312988"/>
          <p14:tracePt t="69385" x="9956800" y="2286000"/>
          <p14:tracePt t="69402" x="9956800" y="2259013"/>
          <p14:tracePt t="69419" x="9966325" y="2232025"/>
          <p14:tracePt t="69419" x="9966325" y="2205038"/>
          <p14:tracePt t="69435" x="9956800" y="2170113"/>
          <p14:tracePt t="69452" x="9920288" y="2143125"/>
          <p14:tracePt t="69469" x="9848850" y="2116138"/>
          <p14:tracePt t="69485" x="9555163" y="2071688"/>
          <p14:tracePt t="69502" x="9402763" y="2071688"/>
          <p14:tracePt t="69519" x="9215438" y="2089150"/>
          <p14:tracePt t="69535" x="8956675" y="2179638"/>
          <p14:tracePt t="69552" x="8894763" y="2205038"/>
          <p14:tracePt t="69568" x="8867775" y="2214563"/>
          <p14:tracePt t="69585" x="8823325" y="2251075"/>
          <p14:tracePt t="69602" x="8804275" y="2259013"/>
          <p14:tracePt t="69618" x="8786813" y="2276475"/>
          <p14:tracePt t="69635" x="8769350" y="2303463"/>
          <p14:tracePt t="69652" x="8759825" y="2330450"/>
          <p14:tracePt t="69668" x="8751888" y="2347913"/>
          <p14:tracePt t="69685" x="8751888" y="2393950"/>
          <p14:tracePt t="69701" x="8751888" y="2411413"/>
          <p14:tracePt t="69718" x="8751888" y="2438400"/>
          <p14:tracePt t="69735" x="8751888" y="2446338"/>
          <p14:tracePt t="69751" x="8751888" y="2473325"/>
          <p14:tracePt t="69768" x="8759825" y="2482850"/>
          <p14:tracePt t="69785" x="8769350" y="2490788"/>
          <p14:tracePt t="69801" x="8777288" y="2500313"/>
          <p14:tracePt t="69818" x="8786813" y="2509838"/>
          <p14:tracePt t="69835" x="8796338" y="2509838"/>
          <p14:tracePt t="69851" x="8823325" y="2517775"/>
          <p14:tracePt t="69875" x="8831263" y="2517775"/>
          <p14:tracePt t="69913" x="8840788" y="2517775"/>
          <p14:tracePt t="76489" x="8840788" y="2527300"/>
          <p14:tracePt t="76502" x="8840788" y="2554288"/>
          <p14:tracePt t="76514" x="8840788" y="2608263"/>
          <p14:tracePt t="76527" x="8840788" y="2714625"/>
          <p14:tracePt t="76540" x="8840788" y="2813050"/>
          <p14:tracePt t="76555" x="8840788" y="2901950"/>
          <p14:tracePt t="76572" x="8823325" y="2938463"/>
          <p14:tracePt t="76588" x="8796338" y="2982913"/>
          <p14:tracePt t="76605" x="8732838" y="3027363"/>
          <p14:tracePt t="76621" x="8680450" y="3044825"/>
          <p14:tracePt t="76638" x="8582025" y="3098800"/>
          <p14:tracePt t="76655" x="8367713" y="3170238"/>
          <p14:tracePt t="76671" x="8259763" y="3197225"/>
          <p14:tracePt t="76688" x="8143875" y="3224213"/>
          <p14:tracePt t="76705" x="8010525" y="3232150"/>
          <p14:tracePt t="76721" x="7956550" y="3232150"/>
          <p14:tracePt t="76738" x="7929563" y="3232150"/>
          <p14:tracePt t="76755" x="7894638" y="3232150"/>
          <p14:tracePt t="76771" x="7804150" y="3205163"/>
          <p14:tracePt t="76788" x="7759700" y="3187700"/>
          <p14:tracePt t="76804" x="7742238" y="3179763"/>
          <p14:tracePt t="76821" x="7670800" y="3152775"/>
          <p14:tracePt t="76838" x="7616825" y="3133725"/>
          <p14:tracePt t="76854" x="7554913" y="3116263"/>
          <p14:tracePt t="76871" x="7358063" y="3081338"/>
          <p14:tracePt t="76888" x="7232650" y="3062288"/>
          <p14:tracePt t="76904" x="7081838" y="3054350"/>
          <p14:tracePt t="76921" x="6786563" y="3054350"/>
          <p14:tracePt t="76937" x="6653213" y="3054350"/>
          <p14:tracePt t="76954" x="6537325" y="3054350"/>
          <p14:tracePt t="76971" x="6384925" y="3054350"/>
          <p14:tracePt t="76988" x="6340475" y="3054350"/>
          <p14:tracePt t="77004" x="6323013" y="3054350"/>
          <p14:tracePt t="77022" x="6313488" y="3054350"/>
          <p14:tracePt t="77263" x="6296025" y="3054350"/>
          <p14:tracePt t="77275" x="6276975" y="3054350"/>
          <p14:tracePt t="77288" x="6232525" y="3054350"/>
          <p14:tracePt t="77301" x="6161088" y="3054350"/>
          <p14:tracePt t="77313" x="6010275" y="3054350"/>
          <p14:tracePt t="77326" x="5786438" y="3054350"/>
          <p14:tracePt t="77339" x="5581650" y="3054350"/>
          <p14:tracePt t="77353" x="5465763" y="3062288"/>
          <p14:tracePt t="77370" x="5402263" y="3071813"/>
          <p14:tracePt t="77387" x="5340350" y="3081338"/>
          <p14:tracePt t="77403" x="5286375" y="3089275"/>
          <p14:tracePt t="77420" x="5268913" y="3089275"/>
          <p14:tracePt t="77437" x="5259388" y="3089275"/>
          <p14:tracePt t="77453" x="5241925" y="3089275"/>
          <p14:tracePt t="77470" x="5232400" y="3089275"/>
          <p14:tracePt t="77491" x="5224463" y="3089275"/>
          <p14:tracePt t="77504" x="5205413" y="3089275"/>
          <p14:tracePt t="77520" x="5205413" y="3098800"/>
          <p14:tracePt t="77536" x="5180013" y="3098800"/>
          <p14:tracePt t="77553" x="5170488" y="3108325"/>
          <p14:tracePt t="77570" x="5133975" y="3108325"/>
          <p14:tracePt t="77586" x="5108575" y="3108325"/>
          <p14:tracePt t="77603" x="5081588" y="3108325"/>
          <p14:tracePt t="77620" x="4991100" y="3116263"/>
          <p14:tracePt t="77636" x="4919663" y="3125788"/>
          <p14:tracePt t="77653" x="4822825" y="3160713"/>
          <p14:tracePt t="77669" x="4581525" y="3224213"/>
          <p14:tracePt t="77686" x="4483100" y="3251200"/>
          <p14:tracePt t="77703" x="4429125" y="3268663"/>
          <p14:tracePt t="77719" x="4348163" y="3286125"/>
          <p14:tracePt t="77736" x="4340225" y="3295650"/>
          <p14:tracePt t="77753" x="4322763" y="3295650"/>
          <p14:tracePt t="77821" x="4322763" y="3303588"/>
          <p14:tracePt t="77846" x="4357688" y="3313113"/>
          <p14:tracePt t="77859" x="4429125" y="3322638"/>
          <p14:tracePt t="77871" x="4554538" y="3330575"/>
          <p14:tracePt t="77884" x="4759325" y="3357563"/>
          <p14:tracePt t="77897" x="5037138" y="3375025"/>
          <p14:tracePt t="77909" x="5313363" y="3394075"/>
          <p14:tracePt t="77922" x="5589588" y="3394075"/>
          <p14:tracePt t="77936" x="5813425" y="3394075"/>
          <p14:tracePt t="77952" x="6037263" y="3394075"/>
          <p14:tracePt t="77969" x="6269038" y="3402013"/>
          <p14:tracePt t="77986" x="6608763" y="3429000"/>
          <p14:tracePt t="78002" x="6777038" y="3446463"/>
          <p14:tracePt t="78019" x="6956425" y="3465513"/>
          <p14:tracePt t="78035" x="7116763" y="3473450"/>
          <p14:tracePt t="78052" x="7446963" y="3482975"/>
          <p14:tracePt t="78069" x="7554913" y="3482975"/>
          <p14:tracePt t="78085" x="7653338" y="3482975"/>
          <p14:tracePt t="78290" x="7670800" y="3482975"/>
          <p14:tracePt t="78303" x="7697788" y="3482975"/>
          <p14:tracePt t="78315" x="7786688" y="3473450"/>
          <p14:tracePt t="78328" x="7947025" y="3465513"/>
          <p14:tracePt t="78341" x="8232775" y="3438525"/>
          <p14:tracePt t="78354" x="8510588" y="3438525"/>
          <p14:tracePt t="78368" x="8688388" y="3438525"/>
          <p14:tracePt t="78385" x="8804275" y="3438525"/>
          <p14:tracePt t="78401" x="8912225" y="3438525"/>
          <p14:tracePt t="78418" x="9099550" y="3438525"/>
          <p14:tracePt t="78435" x="9144000" y="3438525"/>
          <p14:tracePt t="78451" x="9188450" y="3438525"/>
          <p14:tracePt t="78468" x="9259888" y="3438525"/>
          <p14:tracePt t="78485" x="9304338" y="3438525"/>
          <p14:tracePt t="78501" x="9323388" y="3438525"/>
          <p14:tracePt t="78518" x="9348788" y="3438525"/>
          <p14:tracePt t="78518" x="9367838" y="3438525"/>
          <p14:tracePt t="78534" x="9394825" y="3438525"/>
          <p14:tracePt t="78551" x="9402763" y="3438525"/>
          <p14:tracePt t="78568" x="9420225" y="3438525"/>
          <p14:tracePt t="78585" x="9429750" y="3438525"/>
          <p14:tracePt t="78601" x="9439275" y="3438525"/>
          <p14:tracePt t="78618" x="9447213" y="3438525"/>
          <p14:tracePt t="78634" x="9456738" y="3438525"/>
          <p14:tracePt t="78651" x="9466263" y="3438525"/>
          <p14:tracePt t="79889" x="9439275" y="3429000"/>
          <p14:tracePt t="79902" x="9348788" y="3411538"/>
          <p14:tracePt t="79915" x="9170988" y="3357563"/>
          <p14:tracePt t="79928" x="8831263" y="3313113"/>
          <p14:tracePt t="79940" x="8402638" y="3259138"/>
          <p14:tracePt t="79953" x="8072438" y="3232150"/>
          <p14:tracePt t="79966" x="7796213" y="3232150"/>
          <p14:tracePt t="79982" x="7643813" y="3232150"/>
          <p14:tracePt t="79998" x="7537450" y="3232150"/>
          <p14:tracePt t="80015" x="7446963" y="3232150"/>
          <p14:tracePt t="80032" x="7358063" y="3232150"/>
          <p14:tracePt t="80048" x="7340600" y="3232150"/>
          <p14:tracePt t="80296" x="7323138" y="3224213"/>
          <p14:tracePt t="80308" x="7296150" y="3224213"/>
          <p14:tracePt t="80321" x="7242175" y="3205163"/>
          <p14:tracePt t="80334" x="7170738" y="3197225"/>
          <p14:tracePt t="80348" x="7054850" y="3187700"/>
          <p14:tracePt t="80364" x="6983413" y="3187700"/>
          <p14:tracePt t="80381" x="6938963" y="3187700"/>
          <p14:tracePt t="80398" x="6884988" y="3187700"/>
          <p14:tracePt t="80414" x="6875463" y="3187700"/>
          <p14:tracePt t="80431" x="6867525" y="3187700"/>
          <p14:tracePt t="80562" x="6875463" y="3187700"/>
          <p14:tracePt t="80575" x="6894513" y="3187700"/>
          <p14:tracePt t="80588" x="6919913" y="3197225"/>
          <p14:tracePt t="80600" x="6946900" y="3197225"/>
          <p14:tracePt t="80614" x="7000875" y="3205163"/>
          <p14:tracePt t="80630" x="7027863" y="3214688"/>
          <p14:tracePt t="80647" x="7045325" y="3224213"/>
          <p14:tracePt t="80664" x="7108825" y="3232150"/>
          <p14:tracePt t="80680" x="7126288" y="3232150"/>
          <p14:tracePt t="80697" x="7143750" y="3232150"/>
          <p14:tracePt t="80714" x="7161213" y="3232150"/>
          <p14:tracePt t="80730" x="7188200" y="3232150"/>
          <p14:tracePt t="80747" x="7197725" y="3232150"/>
          <p14:tracePt t="80764" x="7205663" y="3232150"/>
          <p14:tracePt t="80803" x="7215188" y="3232150"/>
          <p14:tracePt t="80867" x="7215188" y="3224213"/>
          <p14:tracePt t="80879" x="7188200" y="3197225"/>
          <p14:tracePt t="80892" x="7108825" y="3125788"/>
          <p14:tracePt t="80905" x="6965950" y="3017838"/>
          <p14:tracePt t="80917" x="6715125" y="2867025"/>
          <p14:tracePt t="80930" x="6483350" y="2759075"/>
          <p14:tracePt t="80946" x="6330950" y="2714625"/>
          <p14:tracePt t="80963" x="6205538" y="2687638"/>
          <p14:tracePt t="80980" x="6108700" y="2687638"/>
          <p14:tracePt t="80996" x="5929313" y="2687638"/>
          <p14:tracePt t="81013" x="5857875" y="2687638"/>
          <p14:tracePt t="81030" x="5830888" y="2687638"/>
          <p14:tracePt t="81047" x="5768975" y="2705100"/>
          <p14:tracePt t="81063" x="5741988" y="2741613"/>
          <p14:tracePt t="81080" x="5724525" y="2776538"/>
          <p14:tracePt t="81096" x="5697538" y="2884488"/>
          <p14:tracePt t="81113" x="5688013" y="2919413"/>
          <p14:tracePt t="81129" x="5688013" y="2946400"/>
          <p14:tracePt t="81146" x="5705475" y="3009900"/>
          <p14:tracePt t="81163" x="5741988" y="3044825"/>
          <p14:tracePt t="81179" x="5786438" y="3081338"/>
          <p14:tracePt t="81196" x="5840413" y="3098800"/>
          <p14:tracePt t="81213" x="5911850" y="3125788"/>
          <p14:tracePt t="81229" x="5929313" y="3143250"/>
          <p14:tracePt t="81246" x="5938838" y="3143250"/>
          <p14:tracePt t="81263" x="5946775" y="3152775"/>
          <p14:tracePt t="81298" x="5956300" y="3152775"/>
          <p14:tracePt t="81501" x="5956300" y="3160713"/>
          <p14:tracePt t="81539" x="5938838" y="3160713"/>
          <p14:tracePt t="81552" x="5911850" y="3160713"/>
          <p14:tracePt t="81564" x="5884863" y="3160713"/>
          <p14:tracePt t="81577" x="5848350" y="3170238"/>
          <p14:tracePt t="81590" x="5822950" y="3179763"/>
          <p14:tracePt t="81602" x="5795963" y="3187700"/>
          <p14:tracePt t="81615" x="5768975" y="3197225"/>
          <p14:tracePt t="81629" x="5759450" y="3197225"/>
          <p14:tracePt t="81653" x="5751513" y="3197225"/>
          <p14:tracePt t="81666" x="5741988" y="3197225"/>
          <p14:tracePt t="81958" x="5741988" y="3205163"/>
          <p14:tracePt t="81983" x="5741988" y="3214688"/>
          <p14:tracePt t="81996" x="5741988" y="3224213"/>
          <p14:tracePt t="90884" x="5786438" y="3224213"/>
          <p14:tracePt t="90897" x="6045200" y="3205163"/>
          <p14:tracePt t="90909" x="6545263" y="3187700"/>
          <p14:tracePt t="90922" x="7286625" y="3170238"/>
          <p14:tracePt t="90935" x="7705725" y="3170238"/>
          <p14:tracePt t="90947" x="8001000" y="3170238"/>
          <p14:tracePt t="90961" x="8153400" y="3170238"/>
          <p14:tracePt t="90977" x="8277225" y="3179763"/>
          <p14:tracePt t="90994" x="8367713" y="3214688"/>
          <p14:tracePt t="91011" x="8429625" y="3241675"/>
          <p14:tracePt t="91011" x="8466138" y="3259138"/>
          <p14:tracePt t="91027" x="8491538" y="3286125"/>
          <p14:tracePt t="91044" x="8510588" y="3295650"/>
          <p14:tracePt t="91060" x="8518525" y="3295650"/>
          <p14:tracePt t="91077" x="8528050" y="3295650"/>
          <p14:tracePt t="91094" x="8528050" y="3303588"/>
          <p14:tracePt t="91188" x="8518525" y="3295650"/>
          <p14:tracePt t="91201" x="8466138" y="3259138"/>
          <p14:tracePt t="91214" x="8277225" y="3205163"/>
          <p14:tracePt t="91226" x="7956550" y="3108325"/>
          <p14:tracePt t="91239" x="7518400" y="3017838"/>
          <p14:tracePt t="91252" x="7116763" y="3000375"/>
          <p14:tracePt t="91264" x="6823075" y="3000375"/>
          <p14:tracePt t="91277" x="6500813" y="3000375"/>
          <p14:tracePt t="91293" x="6296025" y="3000375"/>
          <p14:tracePt t="91310" x="6062663" y="3017838"/>
          <p14:tracePt t="91327" x="5867400" y="3071813"/>
          <p14:tracePt t="91343" x="5643563" y="3133725"/>
          <p14:tracePt t="91360" x="5572125" y="3152775"/>
          <p14:tracePt t="91376" x="5537200" y="3170238"/>
          <p14:tracePt t="91393" x="5491163" y="3179763"/>
          <p14:tracePt t="91410" x="5483225" y="3187700"/>
          <p14:tracePt t="91429" x="5473700" y="3187700"/>
          <p14:tracePt t="91443" x="5473700" y="3197225"/>
          <p14:tracePt t="91460" x="5473700" y="3205163"/>
          <p14:tracePt t="91476" x="5473700" y="3224213"/>
          <p14:tracePt t="91493" x="5473700" y="3268663"/>
          <p14:tracePt t="91510" x="5500688" y="3303588"/>
          <p14:tracePt t="91526" x="5545138" y="3367088"/>
          <p14:tracePt t="91543" x="5608638" y="3411538"/>
          <p14:tracePt t="91560" x="5795963" y="3517900"/>
          <p14:tracePt t="91576" x="5894388" y="3581400"/>
          <p14:tracePt t="91593" x="5956300" y="3608388"/>
          <p14:tracePt t="91609" x="6072188" y="3643313"/>
          <p14:tracePt t="91626" x="6116638" y="3660775"/>
          <p14:tracePt t="91643" x="6153150" y="3660775"/>
          <p14:tracePt t="91659" x="6205538" y="3679825"/>
          <p14:tracePt t="91676" x="6215063" y="3679825"/>
          <p14:tracePt t="91693" x="6242050" y="3679825"/>
          <p14:tracePt t="91709" x="6276975" y="3643313"/>
          <p14:tracePt t="91726" x="6296025" y="3625850"/>
          <p14:tracePt t="91742" x="6296025" y="3616325"/>
          <p14:tracePt t="91759" x="6303963" y="3598863"/>
          <p14:tracePt t="91784" x="6303963" y="3589338"/>
          <p14:tracePt t="91823" x="6303963" y="3581400"/>
          <p14:tracePt t="91835" x="6242050" y="3554413"/>
          <p14:tracePt t="91848" x="6116638" y="3509963"/>
          <p14:tracePt t="91861" x="5867400" y="3438525"/>
          <p14:tracePt t="91876" x="5608638" y="3348038"/>
          <p14:tracePt t="91892" x="5465763" y="3313113"/>
          <p14:tracePt t="91909" x="5394325" y="3303588"/>
          <p14:tracePt t="91925" x="5322888" y="3295650"/>
          <p14:tracePt t="91942" x="5303838" y="3295650"/>
          <p14:tracePt t="91959" x="5295900" y="3295650"/>
          <p14:tracePt t="91975" x="5276850" y="3295650"/>
          <p14:tracePt t="92013" x="5268913" y="3295650"/>
          <p14:tracePt t="92038" x="5268913" y="3313113"/>
          <p14:tracePt t="92051" x="5259388" y="3340100"/>
          <p14:tracePt t="92063" x="5259388" y="3375025"/>
          <p14:tracePt t="92076" x="5259388" y="3438525"/>
          <p14:tracePt t="92089" x="5259388" y="3500438"/>
          <p14:tracePt t="92101" x="5286375" y="3554413"/>
          <p14:tracePt t="92114" x="5322888" y="3598863"/>
          <p14:tracePt t="92127" x="5384800" y="3643313"/>
          <p14:tracePt t="92142" x="5456238" y="3687763"/>
          <p14:tracePt t="92158" x="5527675" y="3714750"/>
          <p14:tracePt t="92175" x="5608638" y="3732213"/>
          <p14:tracePt t="92192" x="5751513" y="3786188"/>
          <p14:tracePt t="92208" x="5786438" y="3786188"/>
          <p14:tracePt t="92225" x="5822950" y="3786188"/>
          <p14:tracePt t="92242" x="5857875" y="3795713"/>
          <p14:tracePt t="92258" x="5867400" y="3795713"/>
          <p14:tracePt t="92275" x="5875338" y="3795713"/>
          <p14:tracePt t="92292" x="5884863" y="3795713"/>
          <p14:tracePt t="92317" x="5894388" y="3795713"/>
          <p14:tracePt t="92724" x="5902325" y="3795713"/>
          <p14:tracePt t="92737" x="5965825" y="3795713"/>
          <p14:tracePt t="92749" x="6116638" y="3795713"/>
          <p14:tracePt t="92762" x="6616700" y="3759200"/>
          <p14:tracePt t="92775" x="7313613" y="3697288"/>
          <p14:tracePt t="92790" x="8089900" y="3643313"/>
          <p14:tracePt t="92807" x="8609013" y="3608388"/>
          <p14:tracePt t="92824" x="9037638" y="3608388"/>
          <p14:tracePt t="92840" x="9609138" y="3608388"/>
          <p14:tracePt t="92857" x="9777413" y="3608388"/>
          <p14:tracePt t="92874" x="9902825" y="3608388"/>
          <p14:tracePt t="92891" x="10045700" y="3608388"/>
          <p14:tracePt t="92907" x="10090150" y="3608388"/>
          <p14:tracePt t="92924" x="10109200" y="3608388"/>
          <p14:tracePt t="92940" x="10134600" y="3608388"/>
          <p14:tracePt t="93041" x="10126663" y="3608388"/>
          <p14:tracePt t="93053" x="10117138" y="3608388"/>
          <p14:tracePt t="93193" x="10109200" y="3608388"/>
          <p14:tracePt t="93231" x="10090150" y="3608388"/>
          <p14:tracePt t="93244" x="10055225" y="3608388"/>
          <p14:tracePt t="93257" x="9885363" y="3608388"/>
          <p14:tracePt t="93270" x="9491663" y="3608388"/>
          <p14:tracePt t="93282" x="8920163" y="3625850"/>
          <p14:tracePt t="93295" x="8394700" y="3643313"/>
          <p14:tracePt t="93308" x="8197850" y="3643313"/>
          <p14:tracePt t="93323" x="8062913" y="3660775"/>
          <p14:tracePt t="93339" x="7974013" y="3660775"/>
          <p14:tracePt t="93356" x="7929563" y="3660775"/>
          <p14:tracePt t="93373" x="7885113" y="3660775"/>
          <p14:tracePt t="93389" x="7875588" y="3660775"/>
          <p14:tracePt t="93523" x="7875588" y="3670300"/>
          <p14:tracePt t="93536" x="7875588" y="3687763"/>
          <p14:tracePt t="93548" x="7902575" y="3724275"/>
          <p14:tracePt t="93561" x="7939088" y="3786188"/>
          <p14:tracePt t="93574" x="7983538" y="3840163"/>
          <p14:tracePt t="93589" x="8045450" y="3902075"/>
          <p14:tracePt t="93606" x="8099425" y="3956050"/>
          <p14:tracePt t="93622" x="8180388" y="3990975"/>
          <p14:tracePt t="93639" x="8340725" y="4054475"/>
          <p14:tracePt t="93656" x="8402638" y="4054475"/>
          <p14:tracePt t="93672" x="8456613" y="4062413"/>
          <p14:tracePt t="93689" x="8518525" y="4062413"/>
          <p14:tracePt t="93705" x="8537575" y="4054475"/>
          <p14:tracePt t="93722" x="8562975" y="4037013"/>
          <p14:tracePt t="93739" x="8589963" y="3973513"/>
          <p14:tracePt t="93755" x="8589963" y="3946525"/>
          <p14:tracePt t="93772" x="8599488" y="3919538"/>
          <p14:tracePt t="93789" x="8599488" y="3884613"/>
          <p14:tracePt t="93805" x="8582025" y="3813175"/>
          <p14:tracePt t="93822" x="8545513" y="3776663"/>
          <p14:tracePt t="93838" x="8491538" y="3724275"/>
          <p14:tracePt t="93855" x="8340725" y="3652838"/>
          <p14:tracePt t="93872" x="8259763" y="3625850"/>
          <p14:tracePt t="93888" x="8170863" y="3616325"/>
          <p14:tracePt t="93905" x="8062913" y="3608388"/>
          <p14:tracePt t="93922" x="8027988" y="3608388"/>
          <p14:tracePt t="93938" x="8001000" y="3608388"/>
          <p14:tracePt t="93955" x="7966075" y="3608388"/>
          <p14:tracePt t="93971" x="7956550" y="3608388"/>
          <p14:tracePt t="93988" x="7947025" y="3608388"/>
          <p14:tracePt t="94005" x="7947025" y="3616325"/>
          <p14:tracePt t="94021" x="7947025" y="3633788"/>
          <p14:tracePt t="94038" x="7939088" y="3660775"/>
          <p14:tracePt t="94055" x="7939088" y="3705225"/>
          <p14:tracePt t="94071" x="7939088" y="3822700"/>
          <p14:tracePt t="94088" x="7939088" y="3894138"/>
          <p14:tracePt t="94105" x="7947025" y="3956050"/>
          <p14:tracePt t="94121" x="8018463" y="4081463"/>
          <p14:tracePt t="94138" x="8062913" y="4116388"/>
          <p14:tracePt t="94154" x="8116888" y="4152900"/>
          <p14:tracePt t="94171" x="8259763" y="4205288"/>
          <p14:tracePt t="94188" x="8323263" y="4224338"/>
          <p14:tracePt t="94204" x="8375650" y="4241800"/>
          <p14:tracePt t="94221" x="8456613" y="4251325"/>
          <p14:tracePt t="94238" x="8474075" y="4251325"/>
          <p14:tracePt t="94254" x="8491538" y="4251325"/>
          <p14:tracePt t="94271" x="8518525" y="4241800"/>
          <p14:tracePt t="94288" x="8545513" y="4214813"/>
          <p14:tracePt t="94304" x="8555038" y="4179888"/>
          <p14:tracePt t="94321" x="8562975" y="4133850"/>
          <p14:tracePt t="94337" x="8582025" y="4054475"/>
          <p14:tracePt t="94354" x="8582025" y="4017963"/>
          <p14:tracePt t="94371" x="8582025" y="4000500"/>
          <p14:tracePt t="94387" x="8572500" y="3956050"/>
          <p14:tracePt t="94404" x="8545513" y="3938588"/>
          <p14:tracePt t="94421" x="8483600" y="3894138"/>
          <p14:tracePt t="94437" x="8277225" y="3795713"/>
          <p14:tracePt t="94454" x="8170863" y="3751263"/>
          <p14:tracePt t="94471" x="8054975" y="3724275"/>
          <p14:tracePt t="94487" x="7885113" y="3714750"/>
          <p14:tracePt t="94504" x="7831138" y="3714750"/>
          <p14:tracePt t="94520" x="7804150" y="3714750"/>
          <p14:tracePt t="94537" x="7786688" y="3714750"/>
          <p14:tracePt t="94554" x="7769225" y="3714750"/>
          <p14:tracePt t="94766" x="7769225" y="3724275"/>
          <p14:tracePt t="94792" x="7769225" y="3732213"/>
          <p14:tracePt t="94893" x="7769225" y="3741738"/>
          <p14:tracePt t="94918" x="7769225" y="3751263"/>
          <p14:tracePt t="94931" x="7769225" y="3759200"/>
          <p14:tracePt t="94944" x="7777163" y="3759200"/>
          <p14:tracePt t="94956" x="7786688" y="3768725"/>
          <p14:tracePt t="94982" x="7796213" y="3768725"/>
          <p14:tracePt t="94994" x="7796213" y="3776663"/>
          <p14:tracePt t="95045" x="7804150" y="3786188"/>
          <p14:tracePt t="95108" x="7804150" y="3795713"/>
          <p14:tracePt t="95121" x="7786688" y="3795713"/>
          <p14:tracePt t="95134" x="7732713" y="3813175"/>
          <p14:tracePt t="95146" x="7670800" y="3840163"/>
          <p14:tracePt t="95159" x="7608888" y="3857625"/>
          <p14:tracePt t="95172" x="7554913" y="3884613"/>
          <p14:tracePt t="95186" x="7510463" y="3902075"/>
          <p14:tracePt t="95203" x="7491413" y="3911600"/>
          <p14:tracePt t="95219" x="7483475" y="3919538"/>
          <p14:tracePt t="95236" x="7466013" y="3919538"/>
          <p14:tracePt t="95273" x="7456488" y="3919538"/>
          <p14:tracePt t="95299" x="7446963" y="3919538"/>
          <p14:tracePt t="95311" x="7439025" y="3919538"/>
          <p14:tracePt t="95324" x="7429500" y="3919538"/>
          <p14:tracePt t="95337" x="7412038" y="3919538"/>
          <p14:tracePt t="95352" x="7358063" y="3929063"/>
          <p14:tracePt t="95369" x="7296150" y="3938588"/>
          <p14:tracePt t="95385" x="7188200" y="3946525"/>
          <p14:tracePt t="95402" x="6919913" y="3983038"/>
          <p14:tracePt t="95419" x="6786563" y="3990975"/>
          <p14:tracePt t="95435" x="6634163" y="4000500"/>
          <p14:tracePt t="95452" x="6348413" y="4027488"/>
          <p14:tracePt t="95469" x="6188075" y="4037013"/>
          <p14:tracePt t="95485" x="6037263" y="4037013"/>
          <p14:tracePt t="95502" x="5822950" y="4054475"/>
          <p14:tracePt t="95519" x="5759450" y="4054475"/>
          <p14:tracePt t="95819" x="5741988" y="4054475"/>
          <p14:tracePt t="95831" x="5715000" y="4054475"/>
          <p14:tracePt t="95844" x="5626100" y="4054475"/>
          <p14:tracePt t="95857" x="5473700" y="4054475"/>
          <p14:tracePt t="95870" x="5153025" y="4054475"/>
          <p14:tracePt t="95885" x="4795838" y="4108450"/>
          <p14:tracePt t="95901" x="4518025" y="4116388"/>
          <p14:tracePt t="95918" x="4357688" y="4125913"/>
          <p14:tracePt t="95934" x="4179888" y="4143375"/>
          <p14:tracePt t="95951" x="4125913" y="4143375"/>
          <p14:tracePt t="95968" x="4098925" y="4143375"/>
          <p14:tracePt t="95984" x="4081463" y="4143375"/>
          <p14:tracePt t="96327" x="4089400" y="4143375"/>
          <p14:tracePt t="96339" x="4125913" y="4143375"/>
          <p14:tracePt t="96352" x="4187825" y="4143375"/>
          <p14:tracePt t="96365" x="4268788" y="4143375"/>
          <p14:tracePt t="96378" x="4394200" y="4143375"/>
          <p14:tracePt t="96390" x="4500563" y="4143375"/>
          <p14:tracePt t="96403" x="4608513" y="4143375"/>
          <p14:tracePt t="96417" x="4705350" y="4143375"/>
          <p14:tracePt t="96433" x="4803775" y="4152900"/>
          <p14:tracePt t="96450" x="4919663" y="4160838"/>
          <p14:tracePt t="96467" x="5133975" y="4187825"/>
          <p14:tracePt t="96483" x="5251450" y="4224338"/>
          <p14:tracePt t="96500" x="5348288" y="4251325"/>
          <p14:tracePt t="96517" x="5572125" y="4313238"/>
          <p14:tracePt t="96533" x="5643563" y="4330700"/>
          <p14:tracePt t="96550" x="5697538" y="4357688"/>
          <p14:tracePt t="97622" x="5688013" y="4348163"/>
          <p14:tracePt t="97635" x="5688013" y="4340225"/>
          <p14:tracePt t="97648" x="5688013" y="4330700"/>
          <p14:tracePt t="97660" x="5680075" y="4330700"/>
          <p14:tracePt t="97673" x="5670550" y="4313238"/>
          <p14:tracePt t="97698" x="5670550" y="4303713"/>
          <p14:tracePt t="97724" x="5670550" y="4286250"/>
          <p14:tracePt t="97736" x="5705475" y="4232275"/>
          <p14:tracePt t="97749" x="5759450" y="4179888"/>
          <p14:tracePt t="97762" x="5840413" y="4098925"/>
          <p14:tracePt t="97774" x="5911850" y="4027488"/>
          <p14:tracePt t="97787" x="5929313" y="3990975"/>
          <p14:tracePt t="97800" x="5938838" y="3990975"/>
          <p14:tracePt t="97814" x="5946775" y="3983038"/>
          <p14:tracePt t="97831" x="5946775" y="3973513"/>
          <p14:tracePt t="97847" x="5946775" y="3965575"/>
          <p14:tracePt t="97864" x="5929313" y="3929063"/>
          <p14:tracePt t="97881" x="5884863" y="3894138"/>
          <p14:tracePt t="97897" x="5822950" y="3848100"/>
          <p14:tracePt t="97914" x="5697538" y="3795713"/>
          <p14:tracePt t="97931" x="5653088" y="3786188"/>
          <p14:tracePt t="97947" x="5599113" y="3786188"/>
          <p14:tracePt t="97964" x="5527675" y="3786188"/>
          <p14:tracePt t="97981" x="5384800" y="3857625"/>
          <p14:tracePt t="97997" x="5330825" y="3929063"/>
          <p14:tracePt t="98014" x="5295900" y="3990975"/>
          <p14:tracePt t="98030" x="5251450" y="4133850"/>
          <p14:tracePt t="98047" x="5241925" y="4170363"/>
          <p14:tracePt t="98064" x="5241925" y="4224338"/>
          <p14:tracePt t="98081" x="5241925" y="4286250"/>
          <p14:tracePt t="98097" x="5241925" y="4313238"/>
          <p14:tracePt t="98114" x="5241925" y="4357688"/>
          <p14:tracePt t="98130" x="5259388" y="4438650"/>
          <p14:tracePt t="98147" x="5268913" y="4473575"/>
          <p14:tracePt t="98163" x="5295900" y="4491038"/>
          <p14:tracePt t="98181" x="5348288" y="4537075"/>
          <p14:tracePt t="98197" x="5384800" y="4562475"/>
          <p14:tracePt t="98213" x="5465763" y="4589463"/>
          <p14:tracePt t="98230" x="5518150" y="4616450"/>
          <p14:tracePt t="98247" x="5626100" y="4660900"/>
          <p14:tracePt t="98263" x="5688013" y="4679950"/>
          <p14:tracePt t="98280" x="5751513" y="4687888"/>
          <p14:tracePt t="98297" x="5830888" y="4714875"/>
          <p14:tracePt t="98313" x="5857875" y="4724400"/>
          <p14:tracePt t="98330" x="5875338" y="4724400"/>
          <p14:tracePt t="98347" x="5894388" y="4724400"/>
          <p14:tracePt t="98363" x="5902325" y="4724400"/>
          <p14:tracePt t="98383" x="5911850" y="4724400"/>
          <p14:tracePt t="98675" x="5911850" y="4705350"/>
          <p14:tracePt t="98688" x="5911850" y="4687888"/>
          <p14:tracePt t="98701" x="5911850" y="4679950"/>
          <p14:tracePt t="98714" x="5919788" y="4670425"/>
          <p14:tracePt t="98726" x="5919788" y="4660900"/>
          <p14:tracePt t="98739" x="5919788" y="4652963"/>
          <p14:tracePt t="98764" x="5919788" y="4643438"/>
          <p14:tracePt t="98777" x="5919788" y="4633913"/>
          <p14:tracePt t="98789" x="5911850" y="4625975"/>
          <p14:tracePt t="98802" x="5894388" y="4589463"/>
          <p14:tracePt t="98815" x="5875338" y="4572000"/>
          <p14:tracePt t="98829" x="5857875" y="4562475"/>
          <p14:tracePt t="98846" x="5840413" y="4537075"/>
          <p14:tracePt t="98862" x="5830888" y="4527550"/>
          <p14:tracePt t="98879" x="5803900" y="4510088"/>
          <p14:tracePt t="98904" x="5795963" y="4500563"/>
          <p14:tracePt t="98916" x="5786438" y="4500563"/>
          <p14:tracePt t="98929" x="5776913" y="4500563"/>
          <p14:tracePt t="98980" x="5768975" y="4500563"/>
          <p14:tracePt t="98992" x="5768975" y="4491038"/>
          <p14:tracePt t="99018" x="5751513" y="4491038"/>
          <p14:tracePt t="99030" x="5751513" y="4483100"/>
          <p14:tracePt t="99043" x="5724525" y="4483100"/>
          <p14:tracePt t="99056" x="5705475" y="4483100"/>
          <p14:tracePt t="99068" x="5688013" y="4473575"/>
          <p14:tracePt t="99081" x="5670550" y="4473575"/>
          <p14:tracePt t="99095" x="5653088" y="4473575"/>
          <p14:tracePt t="99112" x="5653088" y="4465638"/>
          <p14:tracePt t="99128" x="5643563" y="4465638"/>
          <p14:tracePt t="99145" x="5634038" y="4465638"/>
          <p14:tracePt t="99162" x="5626100" y="4465638"/>
          <p14:tracePt t="99208" x="5616575" y="4465638"/>
          <p14:tracePt t="99577" x="5616575" y="4456113"/>
          <p14:tracePt t="99640" x="5616575" y="4438650"/>
          <p14:tracePt t="99652" x="5634038" y="4402138"/>
          <p14:tracePt t="99665" x="5670550" y="4348163"/>
          <p14:tracePt t="99678" x="5724525" y="4268788"/>
          <p14:tracePt t="99690" x="5759450" y="4205288"/>
          <p14:tracePt t="99703" x="5795963" y="4160838"/>
          <p14:tracePt t="99716" x="5803900" y="4143375"/>
          <p14:tracePt t="99729" x="5803900" y="4133850"/>
          <p14:tracePt t="99766" x="5813425" y="4125913"/>
          <p14:tracePt t="99805" x="5813425" y="4116388"/>
          <p14:tracePt t="99830" x="5813425" y="4098925"/>
          <p14:tracePt t="99843" x="5813425" y="4081463"/>
          <p14:tracePt t="99855" x="5803900" y="4062413"/>
          <p14:tracePt t="99868" x="5795963" y="4044950"/>
          <p14:tracePt t="99881" x="5776913" y="4027488"/>
          <p14:tracePt t="99894" x="5759450" y="4017963"/>
          <p14:tracePt t="99910" x="5741988" y="4010025"/>
          <p14:tracePt t="99927" x="5705475" y="4010025"/>
          <p14:tracePt t="99943" x="5643563" y="4000500"/>
          <p14:tracePt t="99960" x="5518150" y="3990975"/>
          <p14:tracePt t="99977" x="5465763" y="3990975"/>
          <p14:tracePt t="99993" x="5438775" y="3990975"/>
          <p14:tracePt t="100010" x="5402263" y="4017963"/>
          <p14:tracePt t="100026" x="5402263" y="4037013"/>
          <p14:tracePt t="100043" x="5384800" y="4054475"/>
          <p14:tracePt t="100060" x="5375275" y="4098925"/>
          <p14:tracePt t="100076" x="5375275" y="4116388"/>
          <p14:tracePt t="100093" x="5375275" y="4133850"/>
          <p14:tracePt t="100110" x="5375275" y="4179888"/>
          <p14:tracePt t="100126" x="5384800" y="4214813"/>
          <p14:tracePt t="100143" x="5411788" y="4241800"/>
          <p14:tracePt t="100160" x="5491163" y="4295775"/>
          <p14:tracePt t="100176" x="5545138" y="4313238"/>
          <p14:tracePt t="100193" x="5599113" y="4340225"/>
          <p14:tracePt t="100210" x="5653088" y="4357688"/>
          <p14:tracePt t="100226" x="5741988" y="4384675"/>
          <p14:tracePt t="100243" x="5795963" y="4394200"/>
          <p14:tracePt t="100259" x="5822950" y="4394200"/>
          <p14:tracePt t="100276" x="5894388" y="4402138"/>
          <p14:tracePt t="100293" x="5911850" y="4402138"/>
          <p14:tracePt t="100309" x="5929313" y="4402138"/>
          <p14:tracePt t="100326" x="5956300" y="4402138"/>
          <p14:tracePt t="100343" x="5983288" y="4402138"/>
          <p14:tracePt t="100362" x="5991225" y="4402138"/>
          <p14:tracePt t="100388" x="6000750" y="4402138"/>
          <p14:tracePt t="100413" x="6010275" y="4402138"/>
          <p14:tracePt t="100566" x="6010275" y="4394200"/>
          <p14:tracePt t="100629" x="6010275" y="4384675"/>
          <p14:tracePt t="100705" x="6010275" y="4375150"/>
          <p14:tracePt t="100743" x="6010275" y="4357688"/>
          <p14:tracePt t="100756" x="6000750" y="4348163"/>
          <p14:tracePt t="100769" x="6000750" y="4340225"/>
          <p14:tracePt t="100781" x="5991225" y="4330700"/>
          <p14:tracePt t="100794" x="5983288" y="4322763"/>
          <p14:tracePt t="100808" x="5973763" y="4313238"/>
          <p14:tracePt t="100825" x="5965825" y="4303713"/>
          <p14:tracePt t="100842" x="5956300" y="4295775"/>
          <p14:tracePt t="100858" x="5946775" y="4286250"/>
          <p14:tracePt t="101264" x="5956300" y="4286250"/>
          <p14:tracePt t="101276" x="5956300" y="4295775"/>
          <p14:tracePt t="101314" x="5965825" y="4295775"/>
          <p14:tracePt t="101327" x="5965825" y="4303713"/>
          <p14:tracePt t="101543" x="5956300" y="4303713"/>
          <p14:tracePt t="101581" x="5946775" y="4303713"/>
          <p14:tracePt t="101594" x="5938838" y="4303713"/>
          <p14:tracePt t="101607" x="5929313" y="4303713"/>
          <p14:tracePt t="101619" x="5902325" y="4303713"/>
          <p14:tracePt t="101632" x="5867400" y="4303713"/>
          <p14:tracePt t="101645" x="5830888" y="4286250"/>
          <p14:tracePt t="101657" x="5776913" y="4259263"/>
          <p14:tracePt t="101673" x="5732463" y="4232275"/>
          <p14:tracePt t="101690" x="5705475" y="4214813"/>
          <p14:tracePt t="101707" x="5670550" y="4187825"/>
          <p14:tracePt t="101723" x="5643563" y="4170363"/>
          <p14:tracePt t="101740" x="5643563" y="4160838"/>
          <p14:tracePt t="101757" x="5634038" y="4160838"/>
          <p14:tracePt t="101773" x="5626100" y="4152900"/>
          <p14:tracePt t="101790" x="5616575" y="4152900"/>
          <p14:tracePt t="101809" x="5608638" y="4152900"/>
          <p14:tracePt t="101860" x="5599113" y="4152900"/>
          <p14:tracePt t="101898" x="5589588" y="4152900"/>
          <p14:tracePt t="101949" x="5581650" y="4152900"/>
          <p14:tracePt t="101974" x="5572125" y="4160838"/>
          <p14:tracePt t="101987" x="5572125" y="4179888"/>
          <p14:tracePt t="101999" x="5562600" y="4232275"/>
          <p14:tracePt t="102012" x="5562600" y="4268788"/>
          <p14:tracePt t="102025" x="5562600" y="4322763"/>
          <p14:tracePt t="102039" x="5589588" y="4375150"/>
          <p14:tracePt t="102056" x="5634038" y="4411663"/>
          <p14:tracePt t="102073" x="5680075" y="4429125"/>
          <p14:tracePt t="102089" x="5786438" y="4483100"/>
          <p14:tracePt t="102106" x="5840413" y="4491038"/>
          <p14:tracePt t="102122" x="5884863" y="4500563"/>
          <p14:tracePt t="102139" x="6000750" y="4510088"/>
          <p14:tracePt t="102156" x="6037263" y="4510088"/>
          <p14:tracePt t="102173" x="6062663" y="4510088"/>
          <p14:tracePt t="102189" x="6081713" y="4510088"/>
          <p14:tracePt t="102206" x="6099175" y="4510088"/>
          <p14:tracePt t="102227" x="6108700" y="4510088"/>
          <p14:tracePt t="102253" x="6108700" y="4473575"/>
          <p14:tracePt t="102266" x="6108700" y="4438650"/>
          <p14:tracePt t="102278" x="6108700" y="4394200"/>
          <p14:tracePt t="102291" x="6108700" y="4340225"/>
          <p14:tracePt t="102305" x="6081713" y="4295775"/>
          <p14:tracePt t="102322" x="6054725" y="4259263"/>
          <p14:tracePt t="102339" x="6037263" y="4232275"/>
          <p14:tracePt t="102355" x="6000750" y="4197350"/>
          <p14:tracePt t="102372" x="5991225" y="4187825"/>
          <p14:tracePt t="102389" x="5973763" y="4170363"/>
          <p14:tracePt t="102405" x="5946775" y="4160838"/>
          <p14:tracePt t="102422" x="5938838" y="4160838"/>
          <p14:tracePt t="102439" x="5929313" y="4160838"/>
          <p14:tracePt t="102456" x="5919788" y="4160838"/>
          <p14:tracePt t="102507" x="5902325" y="4160838"/>
          <p14:tracePt t="102519" x="5894388" y="4160838"/>
          <p14:tracePt t="102532" x="5884863" y="4170363"/>
          <p14:tracePt t="102545" x="5857875" y="4187825"/>
          <p14:tracePt t="102558" x="5848350" y="4214813"/>
          <p14:tracePt t="102572" x="5830888" y="4232275"/>
          <p14:tracePt t="102588" x="5822950" y="4259263"/>
          <p14:tracePt t="102605" x="5803900" y="4286250"/>
          <p14:tracePt t="102622" x="5795963" y="4303713"/>
          <p14:tracePt t="102638" x="5795963" y="4322763"/>
          <p14:tracePt t="102655" x="5795963" y="4340225"/>
          <p14:tracePt t="102672" x="5813425" y="4375150"/>
          <p14:tracePt t="102688" x="5857875" y="4394200"/>
          <p14:tracePt t="102705" x="5894388" y="4419600"/>
          <p14:tracePt t="102722" x="5946775" y="4438650"/>
          <p14:tracePt t="102738" x="6089650" y="4456113"/>
          <p14:tracePt t="102755" x="6161088" y="4465638"/>
          <p14:tracePt t="102771" x="6251575" y="4465638"/>
          <p14:tracePt t="102788" x="6357938" y="4465638"/>
          <p14:tracePt t="102805" x="6394450" y="4465638"/>
          <p14:tracePt t="102821" x="6429375" y="4456113"/>
          <p14:tracePt t="102838" x="6491288" y="4419600"/>
          <p14:tracePt t="102854" x="6500813" y="4402138"/>
          <p14:tracePt t="102871" x="6518275" y="4384675"/>
          <p14:tracePt t="102888" x="6562725" y="4348163"/>
          <p14:tracePt t="102904" x="6581775" y="4330700"/>
          <p14:tracePt t="102921" x="6608763" y="4322763"/>
          <p14:tracePt t="102938" x="6616700" y="4303713"/>
          <p14:tracePt t="102954" x="6653213" y="4276725"/>
          <p14:tracePt t="102971" x="6670675" y="4268788"/>
          <p14:tracePt t="102988" x="6680200" y="4259263"/>
          <p14:tracePt t="103004" x="6705600" y="4232275"/>
          <p14:tracePt t="103021" x="6715125" y="4232275"/>
          <p14:tracePt t="103037" x="6724650" y="4214813"/>
          <p14:tracePt t="103054" x="6742113" y="4205288"/>
          <p14:tracePt t="103071" x="6759575" y="4197350"/>
          <p14:tracePt t="103087" x="6759575" y="4187825"/>
          <p14:tracePt t="103104" x="6769100" y="4187825"/>
          <p14:tracePt t="103141" x="6769100" y="4179888"/>
          <p14:tracePt t="103217" x="6769100" y="4170363"/>
          <p14:tracePt t="103331" x="6777038" y="4170363"/>
          <p14:tracePt t="103382" x="6786563" y="4170363"/>
          <p14:tracePt t="103407" x="6796088" y="4170363"/>
          <p14:tracePt t="103445" x="6804025" y="4170363"/>
          <p14:tracePt t="103471" x="6804025" y="4179888"/>
          <p14:tracePt t="103483" x="6813550" y="4187825"/>
          <p14:tracePt t="103509" x="6823075" y="4197350"/>
          <p14:tracePt t="103559" x="6823075" y="4205288"/>
          <p14:tracePt t="105936" x="6831013" y="4205288"/>
          <p14:tracePt t="105949" x="6840538" y="4205288"/>
          <p14:tracePt t="105962" x="6867525" y="4205288"/>
          <p14:tracePt t="105974" x="6911975" y="4205288"/>
          <p14:tracePt t="105987" x="7000875" y="4205288"/>
          <p14:tracePt t="106000" x="7108825" y="4205288"/>
          <p14:tracePt t="106015" x="7205663" y="4205288"/>
          <p14:tracePt t="106032" x="7277100" y="4205288"/>
          <p14:tracePt t="106048" x="7313613" y="4205288"/>
          <p14:tracePt t="106065" x="7385050" y="4205288"/>
          <p14:tracePt t="106082" x="7412038" y="4205288"/>
          <p14:tracePt t="106098" x="7439025" y="4205288"/>
          <p14:tracePt t="106115" x="7456488" y="4205288"/>
          <p14:tracePt t="106152" x="7466013" y="4205288"/>
          <p14:tracePt t="106888" x="7456488" y="4205288"/>
          <p14:tracePt t="106901" x="7439025" y="4205288"/>
          <p14:tracePt t="106913" x="7412038" y="4205288"/>
          <p14:tracePt t="106926" x="7367588" y="4205288"/>
          <p14:tracePt t="106939" x="7304088" y="4205288"/>
          <p14:tracePt t="106951" x="7224713" y="4205288"/>
          <p14:tracePt t="106964" x="7134225" y="4205288"/>
          <p14:tracePt t="106980" x="7072313" y="4205288"/>
          <p14:tracePt t="106996" x="7027863" y="4205288"/>
          <p14:tracePt t="107013" x="6965950" y="4205288"/>
          <p14:tracePt t="107030" x="6867525" y="4214813"/>
          <p14:tracePt t="107046" x="6804025" y="4224338"/>
          <p14:tracePt t="107063" x="6742113" y="4232275"/>
          <p14:tracePt t="107080" x="6670675" y="4241800"/>
          <p14:tracePt t="107096" x="6643688" y="4251325"/>
          <p14:tracePt t="107113" x="6626225" y="4251325"/>
          <p14:tracePt t="107130" x="6589713" y="4251325"/>
          <p14:tracePt t="107146" x="6572250" y="4259263"/>
          <p14:tracePt t="107167" x="6554788" y="4259263"/>
          <p14:tracePt t="107180" x="6554788" y="4268788"/>
          <p14:tracePt t="107217" x="6545263" y="4268788"/>
          <p14:tracePt t="107268" x="6545263" y="4276725"/>
          <p14:tracePt t="107281" x="6537325" y="4276725"/>
          <p14:tracePt t="107294" x="6527800" y="4286250"/>
          <p14:tracePt t="107306" x="6500813" y="4303713"/>
          <p14:tracePt t="107319" x="6483350" y="4322763"/>
          <p14:tracePt t="107331" x="6456363" y="4348163"/>
          <p14:tracePt t="107346" x="6411913" y="4367213"/>
          <p14:tracePt t="107362" x="6367463" y="4402138"/>
          <p14:tracePt t="107379" x="6323013" y="4429125"/>
          <p14:tracePt t="107396" x="6269038" y="4456113"/>
          <p14:tracePt t="107412" x="6242050" y="4456113"/>
          <p14:tracePt t="107429" x="6224588" y="4456113"/>
          <p14:tracePt t="107446" x="6197600" y="4465638"/>
          <p14:tracePt t="107462" x="6188075" y="4465638"/>
          <p14:tracePt t="107479" x="6180138" y="4465638"/>
          <p14:tracePt t="107497" x="6180138" y="4473575"/>
          <p14:tracePt t="107712" x="6170613" y="4473575"/>
          <p14:tracePt t="107738" x="6161088" y="4473575"/>
          <p14:tracePt t="107750" x="6153150" y="4473575"/>
          <p14:tracePt t="107763" x="6126163" y="4483100"/>
          <p14:tracePt t="107776" x="6072188" y="4500563"/>
          <p14:tracePt t="107788" x="6010275" y="4527550"/>
          <p14:tracePt t="107801" x="5929313" y="4562475"/>
          <p14:tracePt t="107814" x="5867400" y="4581525"/>
          <p14:tracePt t="107828" x="5830888" y="4589463"/>
          <p14:tracePt t="107845" x="5803900" y="4598988"/>
          <p14:tracePt t="107861" x="5786438" y="4608513"/>
          <p14:tracePt t="107878" x="5759450" y="4608513"/>
          <p14:tracePt t="107915" x="5751513" y="4608513"/>
          <p14:tracePt t="108283" x="5768975" y="4608513"/>
          <p14:tracePt t="108296" x="5776913" y="4608513"/>
          <p14:tracePt t="108309" x="5795963" y="4608513"/>
          <p14:tracePt t="108321" x="5813425" y="4608513"/>
          <p14:tracePt t="108334" x="5840413" y="4608513"/>
          <p14:tracePt t="108347" x="5884863" y="4608513"/>
          <p14:tracePt t="108360" x="5919788" y="4608513"/>
          <p14:tracePt t="108377" x="6010275" y="4616450"/>
          <p14:tracePt t="108394" x="6081713" y="4616450"/>
          <p14:tracePt t="108411" x="6259513" y="4616450"/>
          <p14:tracePt t="108427" x="6323013" y="4616450"/>
          <p14:tracePt t="108444" x="6375400" y="4616450"/>
          <p14:tracePt t="108460" x="6438900" y="4616450"/>
          <p14:tracePt t="108477" x="6562725" y="4589463"/>
          <p14:tracePt t="108494" x="6616700" y="4581525"/>
          <p14:tracePt t="108510" x="6670675" y="4581525"/>
          <p14:tracePt t="108527" x="6724650" y="4572000"/>
          <p14:tracePt t="108544" x="6751638" y="4562475"/>
          <p14:tracePt t="108560" x="6796088" y="4562475"/>
          <p14:tracePt t="108577" x="6902450" y="4554538"/>
          <p14:tracePt t="108593" x="6946900" y="4554538"/>
          <p14:tracePt t="108610" x="6991350" y="4554538"/>
          <p14:tracePt t="108627" x="7062788" y="4554538"/>
          <p14:tracePt t="108643" x="7089775" y="4554538"/>
          <p14:tracePt t="108660" x="7108825" y="4554538"/>
          <p14:tracePt t="108677" x="7153275" y="4554538"/>
          <p14:tracePt t="108693" x="7170738" y="4554538"/>
          <p14:tracePt t="108710" x="7180263" y="4554538"/>
          <p14:tracePt t="108727" x="7197725" y="4554538"/>
          <p14:tracePt t="108743" x="7205663" y="4554538"/>
          <p14:tracePt t="108760" x="7224713" y="4554538"/>
          <p14:tracePt t="108776" x="7232650" y="4554538"/>
          <p14:tracePt t="109578" x="7242175" y="4554538"/>
          <p14:tracePt t="109604" x="7251700" y="4554538"/>
          <p14:tracePt t="109616" x="7259638" y="4554538"/>
          <p14:tracePt t="109629" x="7277100" y="4554538"/>
          <p14:tracePt t="109642" x="7296150" y="4554538"/>
          <p14:tracePt t="109654" x="7340600" y="4554538"/>
          <p14:tracePt t="109667" x="7385050" y="4554538"/>
          <p14:tracePt t="109680" x="7446963" y="4554538"/>
          <p14:tracePt t="109692" x="7510463" y="4554538"/>
          <p14:tracePt t="109708" x="7537450" y="4554538"/>
          <p14:tracePt t="109725" x="7554913" y="4554538"/>
          <p14:tracePt t="109741" x="7562850" y="4554538"/>
          <p14:tracePt t="109806" x="7562850" y="4545013"/>
          <p14:tracePt t="109819" x="7554913" y="4527550"/>
          <p14:tracePt t="109832" x="7537450" y="4500563"/>
          <p14:tracePt t="109844" x="7510463" y="4473575"/>
          <p14:tracePt t="109858" x="7483475" y="4446588"/>
          <p14:tracePt t="109874" x="7439025" y="4419600"/>
          <p14:tracePt t="109891" x="7394575" y="4394200"/>
          <p14:tracePt t="109908" x="7358063" y="4375150"/>
          <p14:tracePt t="109925" x="7269163" y="4348163"/>
          <p14:tracePt t="109941" x="7232650" y="4340225"/>
          <p14:tracePt t="109957" x="7180263" y="4322763"/>
          <p14:tracePt t="109974" x="7099300" y="4303713"/>
          <p14:tracePt t="109991" x="7062788" y="4303713"/>
          <p14:tracePt t="110007" x="7018338" y="4295775"/>
          <p14:tracePt t="110024" x="6946900" y="4295775"/>
          <p14:tracePt t="110041" x="6911975" y="4295775"/>
          <p14:tracePt t="110057" x="6867525" y="4295775"/>
          <p14:tracePt t="110074" x="6831013" y="4295775"/>
          <p14:tracePt t="110091" x="6804025" y="4295775"/>
          <p14:tracePt t="110107" x="6796088" y="4295775"/>
          <p14:tracePt t="110124" x="6777038" y="4295775"/>
          <p14:tracePt t="110140" x="6769100" y="4295775"/>
          <p14:tracePt t="110157" x="6759575" y="4303713"/>
          <p14:tracePt t="110174" x="6751638" y="4313238"/>
          <p14:tracePt t="110190" x="6742113" y="4367213"/>
          <p14:tracePt t="110207" x="6732588" y="4384675"/>
          <p14:tracePt t="110224" x="6724650" y="4402138"/>
          <p14:tracePt t="110240" x="6724650" y="4446588"/>
          <p14:tracePt t="110257" x="6724650" y="4465638"/>
          <p14:tracePt t="110274" x="6742113" y="4483100"/>
          <p14:tracePt t="110290" x="6777038" y="4510088"/>
          <p14:tracePt t="110307" x="6804025" y="4527550"/>
          <p14:tracePt t="110324" x="6840538" y="4537075"/>
          <p14:tracePt t="110340" x="6919913" y="4554538"/>
          <p14:tracePt t="110357" x="6983413" y="4562475"/>
          <p14:tracePt t="110373" x="7045325" y="4562475"/>
          <p14:tracePt t="110390" x="7134225" y="4572000"/>
          <p14:tracePt t="110407" x="7170738" y="4572000"/>
          <p14:tracePt t="110423" x="7197725" y="4572000"/>
          <p14:tracePt t="110440" x="7205663" y="4572000"/>
          <p14:tracePt t="110457" x="7224713" y="4572000"/>
          <p14:tracePt t="110473" x="7232650" y="4572000"/>
          <p14:tracePt t="110517" x="7242175" y="4572000"/>
          <p14:tracePt t="110707" x="7251700" y="4572000"/>
          <p14:tracePt t="110720" x="7269163" y="4572000"/>
          <p14:tracePt t="110733" x="7286625" y="4572000"/>
          <p14:tracePt t="110746" x="7313613" y="4572000"/>
          <p14:tracePt t="110758" x="7358063" y="4572000"/>
          <p14:tracePt t="110773" x="7419975" y="4572000"/>
          <p14:tracePt t="110789" x="7483475" y="4572000"/>
          <p14:tracePt t="110806" x="7554913" y="4572000"/>
          <p14:tracePt t="110822" x="7653338" y="4572000"/>
          <p14:tracePt t="110839" x="7705725" y="4572000"/>
          <p14:tracePt t="110856" x="7732713" y="4572000"/>
          <p14:tracePt t="110872" x="7786688" y="4581525"/>
          <p14:tracePt t="110889" x="7840663" y="4581525"/>
          <p14:tracePt t="110906" x="7894638" y="4589463"/>
          <p14:tracePt t="110922" x="7956550" y="4608513"/>
          <p14:tracePt t="110939" x="8018463" y="4616450"/>
          <p14:tracePt t="110956" x="8045450" y="4616450"/>
          <p14:tracePt t="110972" x="8081963" y="4625975"/>
          <p14:tracePt t="110989" x="8126413" y="4643438"/>
          <p14:tracePt t="111005" x="8170863" y="4660900"/>
          <p14:tracePt t="111022" x="8215313" y="4670425"/>
          <p14:tracePt t="111039" x="8323263" y="4687888"/>
          <p14:tracePt t="111055" x="8358188" y="4697413"/>
          <p14:tracePt t="111072" x="8402638" y="4697413"/>
          <p14:tracePt t="111089" x="8456613" y="4697413"/>
          <p14:tracePt t="111105" x="8491538" y="4697413"/>
          <p14:tracePt t="111122" x="8518525" y="4697413"/>
          <p14:tracePt t="111139" x="8562975" y="4697413"/>
          <p14:tracePt t="111155" x="8572500" y="4697413"/>
          <p14:tracePt t="111172" x="8582025" y="4697413"/>
          <p14:tracePt t="114960" x="8589963" y="4697413"/>
          <p14:tracePt t="114985" x="8616950" y="4697413"/>
          <p14:tracePt t="114998" x="8661400" y="4697413"/>
          <p14:tracePt t="115011" x="8724900" y="4697413"/>
          <p14:tracePt t="115023" x="8786813" y="4697413"/>
          <p14:tracePt t="115036" x="8823325" y="4697413"/>
          <p14:tracePt t="115049" x="8848725" y="4697413"/>
          <p14:tracePt t="115074" x="8858250" y="4697413"/>
          <p14:tracePt t="115125" x="8867775" y="4687888"/>
          <p14:tracePt t="115176" x="8867775" y="4679950"/>
          <p14:tracePt t="115188" x="8867775" y="4670425"/>
          <p14:tracePt t="115201" x="8867775" y="4652963"/>
          <p14:tracePt t="115214" x="8848725" y="4616450"/>
          <p14:tracePt t="115226" x="8848725" y="4598988"/>
          <p14:tracePt t="115239" x="8848725" y="4572000"/>
          <p14:tracePt t="115265" x="8848725" y="4554538"/>
          <p14:tracePt t="115303" x="8848725" y="4545013"/>
          <p14:tracePt t="115315" x="8858250" y="4545013"/>
          <p14:tracePt t="115328" x="8912225" y="4545013"/>
          <p14:tracePt t="115341" x="9001125" y="4545013"/>
          <p14:tracePt t="115353" x="9117013" y="4545013"/>
          <p14:tracePt t="115366" x="9224963" y="4545013"/>
          <p14:tracePt t="115380" x="9313863" y="4562475"/>
          <p14:tracePt t="115397" x="9375775" y="4589463"/>
          <p14:tracePt t="115414" x="9420225" y="4589463"/>
          <p14:tracePt t="115430" x="9501188" y="4608513"/>
          <p14:tracePt t="115447" x="9518650" y="4616450"/>
          <p14:tracePt t="115464" x="9528175" y="4616450"/>
          <p14:tracePt t="115480" x="9537700" y="4616450"/>
          <p14:tracePt t="115506" x="9545638" y="4616450"/>
          <p14:tracePt t="115531" x="9545638" y="4589463"/>
          <p14:tracePt t="115544" x="9518650" y="4554538"/>
          <p14:tracePt t="115556" x="9456738" y="4483100"/>
          <p14:tracePt t="115569" x="9375775" y="4402138"/>
          <p14:tracePt t="115582" x="9269413" y="4295775"/>
          <p14:tracePt t="115597" x="9134475" y="4205288"/>
          <p14:tracePt t="115613" x="8947150" y="4089400"/>
          <p14:tracePt t="115630" x="8840788" y="4054475"/>
          <p14:tracePt t="115647" x="8670925" y="4000500"/>
          <p14:tracePt t="115663" x="8599488" y="3973513"/>
          <p14:tracePt t="115680" x="8562975" y="3965575"/>
          <p14:tracePt t="115696" x="8528050" y="3965575"/>
          <p14:tracePt t="115734" x="8518525" y="3965575"/>
          <p14:tracePt t="115797" x="8518525" y="3973513"/>
          <p14:tracePt t="115810" x="8518525" y="4017963"/>
          <p14:tracePt t="115822" x="8518525" y="4081463"/>
          <p14:tracePt t="115835" x="8518525" y="4160838"/>
          <p14:tracePt t="115848" x="8528050" y="4259263"/>
          <p14:tracePt t="115863" x="8528050" y="4340225"/>
          <p14:tracePt t="115879" x="8537575" y="4438650"/>
          <p14:tracePt t="115897" x="8545513" y="4527550"/>
          <p14:tracePt t="115913" x="8545513" y="4625975"/>
          <p14:tracePt t="115929" x="8545513" y="4643438"/>
          <p14:tracePt t="115946" x="8545513" y="4660900"/>
          <p14:tracePt t="115963" x="8537575" y="4679950"/>
          <p14:tracePt t="115979" x="8501063" y="4687888"/>
          <p14:tracePt t="115996" x="8402638" y="4714875"/>
          <p14:tracePt t="116013" x="8116888" y="4724400"/>
          <p14:tracePt t="116029" x="7966075" y="4724400"/>
          <p14:tracePt t="116046" x="7867650" y="4724400"/>
          <p14:tracePt t="116062" x="7796213" y="4687888"/>
          <p14:tracePt t="116079" x="7705725" y="4633913"/>
          <p14:tracePt t="116096" x="7688263" y="4616450"/>
          <p14:tracePt t="116112" x="7670800" y="4608513"/>
          <p14:tracePt t="116129" x="7661275" y="4598988"/>
          <p14:tracePt t="116177" x="7661275" y="4589463"/>
          <p14:tracePt t="116190" x="7680325" y="4589463"/>
          <p14:tracePt t="116203" x="7732713" y="4589463"/>
          <p14:tracePt t="116215" x="7867650" y="4589463"/>
          <p14:tracePt t="116229" x="8045450" y="4589463"/>
          <p14:tracePt t="116245" x="8277225" y="4589463"/>
          <p14:tracePt t="116262" x="8412163" y="4589463"/>
          <p14:tracePt t="116279" x="8653463" y="4633913"/>
          <p14:tracePt t="116295" x="8751888" y="4652963"/>
          <p14:tracePt t="116312" x="8867775" y="4679950"/>
          <p14:tracePt t="116329" x="8974138" y="4714875"/>
          <p14:tracePt t="116345" x="9161463" y="4741863"/>
          <p14:tracePt t="116362" x="9197975" y="4759325"/>
          <p14:tracePt t="116378" x="9242425" y="4759325"/>
          <p14:tracePt t="116395" x="9286875" y="4768850"/>
          <p14:tracePt t="116412" x="9296400" y="4768850"/>
          <p14:tracePt t="116429" x="9313863" y="4768850"/>
          <p14:tracePt t="116445" x="9348788" y="4768850"/>
          <p14:tracePt t="116462" x="9358313" y="4768850"/>
          <p14:tracePt t="116478" x="9375775" y="4768850"/>
          <p14:tracePt t="116495" x="9394825" y="4768850"/>
          <p14:tracePt t="116511" x="9394825" y="4759325"/>
          <p14:tracePt t="116545" x="9394825" y="4751388"/>
          <p14:tracePt t="116558" x="9394825" y="4732338"/>
          <p14:tracePt t="116571" x="9358313" y="4670425"/>
          <p14:tracePt t="116583" x="9286875" y="4581525"/>
          <p14:tracePt t="116596" x="9197975" y="4500563"/>
          <p14:tracePt t="116611" x="9072563" y="4411663"/>
          <p14:tracePt t="116628" x="8974138" y="4367213"/>
          <p14:tracePt t="116645" x="8894763" y="4313238"/>
          <p14:tracePt t="116661" x="8751888" y="4232275"/>
          <p14:tracePt t="116678" x="8697913" y="4214813"/>
          <p14:tracePt t="116695" x="8653463" y="4197350"/>
          <p14:tracePt t="116711" x="8582025" y="4160838"/>
          <p14:tracePt t="116728" x="8555038" y="4160838"/>
          <p14:tracePt t="116745" x="8545513" y="4160838"/>
          <p14:tracePt t="116761" x="8528050" y="4160838"/>
          <p14:tracePt t="116778" x="8518525" y="4160838"/>
          <p14:tracePt t="116794" x="8510588" y="4160838"/>
          <p14:tracePt t="116811" x="8483600" y="4241800"/>
          <p14:tracePt t="116828" x="8466138" y="4330700"/>
          <p14:tracePt t="116844" x="8456613" y="4429125"/>
          <p14:tracePt t="116861" x="8447088" y="4518025"/>
          <p14:tracePt t="116878" x="8447088" y="4608513"/>
          <p14:tracePt t="116894" x="8474075" y="4643438"/>
          <p14:tracePt t="116911" x="8528050" y="4670425"/>
          <p14:tracePt t="116928" x="8643938" y="4697413"/>
          <p14:tracePt t="116944" x="8688388" y="4705350"/>
          <p14:tracePt t="116961" x="8715375" y="4705350"/>
          <p14:tracePt t="116977" x="8751888" y="4697413"/>
          <p14:tracePt t="116994" x="8769350" y="4660900"/>
          <p14:tracePt t="117011" x="8786813" y="4608513"/>
          <p14:tracePt t="117027" x="8796338" y="4491038"/>
          <p14:tracePt t="117044" x="8796338" y="4446588"/>
          <p14:tracePt t="117061" x="8786813" y="4394200"/>
          <p14:tracePt t="117077" x="8715375" y="4259263"/>
          <p14:tracePt t="117094" x="8680450" y="4197350"/>
          <p14:tracePt t="117110" x="8626475" y="4125913"/>
          <p14:tracePt t="117127" x="8582025" y="4081463"/>
          <p14:tracePt t="117144" x="8447088" y="4027488"/>
          <p14:tracePt t="117160" x="8367713" y="4010025"/>
          <p14:tracePt t="117177" x="8304213" y="4000500"/>
          <p14:tracePt t="117194" x="8197850" y="3990975"/>
          <p14:tracePt t="117210" x="8170863" y="3990975"/>
          <p14:tracePt t="117227" x="8153400" y="3990975"/>
          <p14:tracePt t="117243" x="8126413" y="3990975"/>
          <p14:tracePt t="117260" x="8108950" y="4010025"/>
          <p14:tracePt t="117277" x="8089900" y="4054475"/>
          <p14:tracePt t="117293" x="8054975" y="4170363"/>
          <p14:tracePt t="117310" x="8045450" y="4214813"/>
          <p14:tracePt t="117327" x="8045450" y="4295775"/>
          <p14:tracePt t="117343" x="8045450" y="4438650"/>
          <p14:tracePt t="117360" x="8081963" y="4518025"/>
          <p14:tracePt t="117377" x="8116888" y="4581525"/>
          <p14:tracePt t="117393" x="8170863" y="4616450"/>
          <p14:tracePt t="117410" x="8304213" y="4705350"/>
          <p14:tracePt t="117426" x="8402638" y="4741863"/>
          <p14:tracePt t="117443" x="8518525" y="4776788"/>
          <p14:tracePt t="117460" x="8705850" y="4803775"/>
          <p14:tracePt t="117478" x="8777288" y="4813300"/>
          <p14:tracePt t="117493" x="8831263" y="4822825"/>
          <p14:tracePt t="117510" x="8902700" y="4822825"/>
          <p14:tracePt t="117527" x="8920163" y="4822825"/>
          <p14:tracePt t="117543" x="8947150" y="4822825"/>
          <p14:tracePt t="117560" x="9001125" y="4822825"/>
          <p14:tracePt t="117576" x="9010650" y="4822825"/>
          <p14:tracePt t="117593" x="9018588" y="4822825"/>
          <p14:tracePt t="117610" x="9037638" y="4822825"/>
          <p14:tracePt t="117626" x="9045575" y="4822825"/>
          <p14:tracePt t="117643" x="9055100" y="4822825"/>
          <p14:tracePt t="117659" x="9063038" y="4813300"/>
          <p14:tracePt t="117676" x="9082088" y="4795838"/>
          <p14:tracePt t="117693" x="9099550" y="4795838"/>
          <p14:tracePt t="117710" x="9099550" y="4776788"/>
          <p14:tracePt t="117727" x="9144000" y="4741863"/>
          <p14:tracePt t="117744" x="9180513" y="4697413"/>
          <p14:tracePt t="117760" x="9215438" y="4652963"/>
          <p14:tracePt t="117777" x="9259888" y="4598988"/>
          <p14:tracePt t="117793" x="9269413" y="4589463"/>
          <p14:tracePt t="117810" x="9269413" y="4581525"/>
          <p14:tracePt t="117838" x="9277350" y="4572000"/>
          <p14:tracePt t="118511" x="11144250" y="4902200"/>
          <p14:tracePt t="118549" x="12188825" y="5214938"/>
          <p14:tracePt t="118561" x="12188825" y="5259388"/>
          <p14:tracePt t="118574" x="12188825" y="5276850"/>
          <p14:tracePt t="118599" x="12188825" y="5286375"/>
          <p14:tracePt t="118981" x="12188825" y="5276850"/>
          <p14:tracePt t="118993" x="12171363" y="5259388"/>
          <p14:tracePt t="119006" x="12153900" y="5241925"/>
          <p14:tracePt t="120552" x="11984038" y="5153025"/>
          <p14:tracePt t="120565" x="11984038" y="5197475"/>
          <p14:tracePt t="120577" x="11966575" y="5268913"/>
          <p14:tracePt t="120590" x="11957050" y="5348288"/>
          <p14:tracePt t="120603" x="11957050" y="5402263"/>
          <p14:tracePt t="120616" x="11947525" y="5456238"/>
          <p14:tracePt t="120633" x="11939588" y="5483225"/>
          <p14:tracePt t="120650" x="11939588" y="5510213"/>
          <p14:tracePt t="120666" x="11939588" y="5581650"/>
          <p14:tracePt t="120683" x="11939588" y="5616575"/>
          <p14:tracePt t="120700" x="11939588" y="5653088"/>
          <p14:tracePt t="120717" x="11939588" y="5751513"/>
          <p14:tracePt t="122097" x="11947525" y="5875338"/>
          <p14:tracePt t="122110" x="11903075" y="5840413"/>
          <p14:tracePt t="122123" x="11814175" y="5741988"/>
          <p14:tracePt t="122135" x="11582400" y="5537200"/>
          <p14:tracePt t="122148" x="11171238" y="5187950"/>
          <p14:tracePt t="122161" x="10752138" y="4848225"/>
          <p14:tracePt t="122176" x="10528300" y="4724400"/>
          <p14:tracePt t="122193" x="10358438" y="4633913"/>
          <p14:tracePt t="122210" x="10252075" y="4598988"/>
          <p14:tracePt t="122227" x="10082213" y="4527550"/>
          <p14:tracePt t="122243" x="10010775" y="4500563"/>
          <p14:tracePt t="122260" x="9939338" y="4483100"/>
          <p14:tracePt t="122276" x="9912350" y="4465638"/>
          <p14:tracePt t="122592" x="9902825" y="4465638"/>
          <p14:tracePt t="122605" x="9894888" y="4483100"/>
          <p14:tracePt t="122618" x="9875838" y="4527550"/>
          <p14:tracePt t="122630" x="9858375" y="4633913"/>
          <p14:tracePt t="122644" x="9840913" y="4768850"/>
          <p14:tracePt t="122659" x="9831388" y="4875213"/>
          <p14:tracePt t="122675" x="9823450" y="4938713"/>
          <p14:tracePt t="122692" x="9823450" y="4991100"/>
          <p14:tracePt t="122709" x="9831388" y="5072063"/>
          <p14:tracePt t="128025" x="9786938" y="5072063"/>
          <p14:tracePt t="128038" x="9617075" y="5072063"/>
          <p14:tracePt t="128051" x="9242425" y="5072063"/>
          <p14:tracePt t="128063" x="8626475" y="5072063"/>
          <p14:tracePt t="128076" x="8010525" y="5072063"/>
          <p14:tracePt t="128089" x="7537450" y="5072063"/>
          <p14:tracePt t="128101" x="7143750" y="5072063"/>
          <p14:tracePt t="128115" x="6688138" y="5143500"/>
          <p14:tracePt t="128131" x="6296025" y="5205413"/>
          <p14:tracePt t="128148" x="5929313" y="5276850"/>
          <p14:tracePt t="128165" x="5500688" y="5429250"/>
          <p14:tracePt t="128181" x="5402263" y="5456238"/>
          <p14:tracePt t="128198" x="5313363" y="5491163"/>
          <p14:tracePt t="128558" x="5340350" y="5491163"/>
          <p14:tracePt t="128571" x="5419725" y="5491163"/>
          <p14:tracePt t="128584" x="5537200" y="5483225"/>
          <p14:tracePt t="128596" x="5724525" y="5473700"/>
          <p14:tracePt t="128609" x="5956300" y="5465763"/>
          <p14:tracePt t="128622" x="6161088" y="5446713"/>
          <p14:tracePt t="128634" x="6340475" y="5438775"/>
          <p14:tracePt t="128647" x="6527800" y="5419725"/>
          <p14:tracePt t="128664" x="6759575" y="5411788"/>
          <p14:tracePt t="128680" x="7018338" y="5384800"/>
          <p14:tracePt t="128697" x="7215188" y="5384800"/>
          <p14:tracePt t="128714" x="7643813" y="5384800"/>
          <p14:tracePt t="128730" x="7751763" y="5384800"/>
          <p14:tracePt t="129562" x="7759700" y="5375275"/>
          <p14:tracePt t="129574" x="7804150" y="5367338"/>
          <p14:tracePt t="129587" x="7956550" y="5322888"/>
          <p14:tracePt t="129600" x="8340725" y="5241925"/>
          <p14:tracePt t="129613" x="8947150" y="5143500"/>
          <p14:tracePt t="129629" x="9555163" y="5089525"/>
          <p14:tracePt t="129645" x="9974263" y="5089525"/>
          <p14:tracePt t="129662" x="10225088" y="5089525"/>
          <p14:tracePt t="129679" x="10528300" y="5089525"/>
          <p14:tracePt t="129695" x="10590213" y="5089525"/>
          <p14:tracePt t="129712" x="10634663" y="5099050"/>
          <p14:tracePt t="129728" x="10661650" y="5099050"/>
          <p14:tracePt t="129765" x="10671175" y="5099050"/>
          <p14:tracePt t="129803" x="10644188" y="5099050"/>
          <p14:tracePt t="129815" x="10545763" y="5099050"/>
          <p14:tracePt t="129828" x="10412413" y="5108575"/>
          <p14:tracePt t="129841" x="10242550" y="5108575"/>
          <p14:tracePt t="129853" x="10117138" y="5108575"/>
          <p14:tracePt t="129866" x="10001250" y="5108575"/>
          <p14:tracePt t="129879" x="9902825" y="5099050"/>
          <p14:tracePt t="129895" x="9804400" y="5089525"/>
          <p14:tracePt t="129912" x="9732963" y="5081588"/>
          <p14:tracePt t="129928" x="9644063" y="5072063"/>
          <p14:tracePt t="129945" x="9466263" y="5072063"/>
          <p14:tracePt t="129961" x="9394825" y="5072063"/>
          <p14:tracePt t="129978" x="9304338" y="5072063"/>
          <p14:tracePt t="129995" x="9134475" y="5072063"/>
          <p14:tracePt t="130011" x="9010650" y="5072063"/>
          <p14:tracePt t="130028" x="8894763" y="5072063"/>
          <p14:tracePt t="130044" x="8653463" y="5072063"/>
          <p14:tracePt t="130061" x="8528050" y="5072063"/>
          <p14:tracePt t="130078" x="8420100" y="5072063"/>
          <p14:tracePt t="130095" x="8232775" y="5062538"/>
          <p14:tracePt t="130111" x="8170863" y="5045075"/>
          <p14:tracePt t="130128" x="8108950" y="5027613"/>
          <p14:tracePt t="130144" x="8081963" y="5010150"/>
          <p14:tracePt t="130161" x="8010525" y="4973638"/>
          <p14:tracePt t="130178" x="7983538" y="4956175"/>
          <p14:tracePt t="130194" x="7974013" y="4946650"/>
          <p14:tracePt t="130437" x="7956550" y="4946650"/>
          <p14:tracePt t="130450" x="7920038" y="4938713"/>
          <p14:tracePt t="130462" x="7867650" y="4911725"/>
          <p14:tracePt t="130475" x="7796213" y="4884738"/>
          <p14:tracePt t="130488" x="7705725" y="4830763"/>
          <p14:tracePt t="130500" x="7626350" y="4768850"/>
          <p14:tracePt t="130513" x="7581900" y="4724400"/>
          <p14:tracePt t="130527" x="7545388" y="4697413"/>
          <p14:tracePt t="130544" x="7537450" y="4679950"/>
          <p14:tracePt t="130560" x="7518400" y="4670425"/>
          <p14:tracePt t="130577" x="7510463" y="4652963"/>
          <p14:tracePt t="130602" x="7510463" y="4643438"/>
          <p14:tracePt t="130627" x="7500938" y="4643438"/>
          <p14:tracePt t="130678" x="7500938" y="4633913"/>
          <p14:tracePt t="130703" x="7500938" y="4625975"/>
          <p14:tracePt t="130830" x="7491413" y="4625975"/>
          <p14:tracePt t="130881" x="7483475" y="4625975"/>
          <p14:tracePt t="130894" x="7473950" y="4616450"/>
          <p14:tracePt t="130907" x="7466013" y="4616450"/>
          <p14:tracePt t="130919" x="7456488" y="4616450"/>
          <p14:tracePt t="130932" x="7446963" y="4616450"/>
          <p14:tracePt t="130945" x="7439025" y="4608513"/>
          <p14:tracePt t="130959" x="7419975" y="4598988"/>
          <p14:tracePt t="130976" x="7394575" y="4598988"/>
          <p14:tracePt t="130993" x="7385050" y="4589463"/>
          <p14:tracePt t="131009" x="7348538" y="4581525"/>
          <p14:tracePt t="131026" x="7323138" y="4581525"/>
          <p14:tracePt t="131043" x="7304088" y="4572000"/>
          <p14:tracePt t="131059" x="7286625" y="4572000"/>
          <p14:tracePt t="131076" x="7277100" y="4562475"/>
          <p14:tracePt t="131300" x="7269163" y="4562475"/>
          <p14:tracePt t="131312" x="7251700" y="4562475"/>
          <p14:tracePt t="131325" x="7215188" y="4562475"/>
          <p14:tracePt t="131338" x="7126288" y="4554538"/>
          <p14:tracePt t="131350" x="7000875" y="4537075"/>
          <p14:tracePt t="131363" x="6823075" y="4483100"/>
          <p14:tracePt t="131376" x="6643688" y="4419600"/>
          <p14:tracePt t="131392" x="6527800" y="4394200"/>
          <p14:tracePt t="131409" x="6438900" y="4348163"/>
          <p14:tracePt t="131425" x="6367463" y="4322763"/>
          <p14:tracePt t="131442" x="6286500" y="4295775"/>
          <p14:tracePt t="131458" x="6259513" y="4286250"/>
          <p14:tracePt t="131475" x="6232525" y="4286250"/>
          <p14:tracePt t="131492" x="6180138" y="4276725"/>
          <p14:tracePt t="131508" x="6153150" y="4276725"/>
          <p14:tracePt t="131525" x="6126163" y="4276725"/>
          <p14:tracePt t="131542" x="6099175" y="4276725"/>
          <p14:tracePt t="131558" x="6081713" y="4276725"/>
          <p14:tracePt t="131579" x="6072188" y="4276725"/>
          <p14:tracePt t="131629" x="6062663" y="4276725"/>
          <p14:tracePt t="131642" x="6062663" y="4286250"/>
          <p14:tracePt t="131655" x="6062663" y="4313238"/>
          <p14:tracePt t="131668" x="6062663" y="4348163"/>
          <p14:tracePt t="131680" x="6081713" y="4402138"/>
          <p14:tracePt t="131693" x="6126163" y="4483100"/>
          <p14:tracePt t="131708" x="6197600" y="4562475"/>
          <p14:tracePt t="131725" x="6313488" y="4670425"/>
          <p14:tracePt t="131741" x="6419850" y="4768850"/>
          <p14:tracePt t="131758" x="6581775" y="4902200"/>
          <p14:tracePt t="131775" x="6626225" y="4938713"/>
          <p14:tracePt t="131791" x="6661150" y="4956175"/>
          <p14:tracePt t="131808" x="6688138" y="4991100"/>
          <p14:tracePt t="131824" x="6705600" y="5000625"/>
          <p14:tracePt t="131841" x="6715125" y="5010150"/>
          <p14:tracePt t="131858" x="6732588" y="5027613"/>
          <p14:tracePt t="131874" x="6751638" y="5045075"/>
          <p14:tracePt t="131891" x="6769100" y="5054600"/>
          <p14:tracePt t="131908" x="6796088" y="5081588"/>
          <p14:tracePt t="131924" x="6858000" y="5126038"/>
          <p14:tracePt t="131941" x="6894513" y="5153025"/>
          <p14:tracePt t="131958" x="6956425" y="5187950"/>
          <p14:tracePt t="131974" x="7062788" y="5232400"/>
          <p14:tracePt t="131991" x="7116763" y="5251450"/>
          <p14:tracePt t="132007" x="7143750" y="5268913"/>
          <p14:tracePt t="132024" x="7197725" y="5276850"/>
          <p14:tracePt t="132041" x="7215188" y="5276850"/>
          <p14:tracePt t="132057" x="7232650" y="5286375"/>
          <p14:tracePt t="132810" x="7232650" y="5259388"/>
          <p14:tracePt t="132822" x="7232650" y="5214938"/>
          <p14:tracePt t="132835" x="7232650" y="5116513"/>
          <p14:tracePt t="132848" x="7232650" y="5018088"/>
          <p14:tracePt t="132860" x="7232650" y="4911725"/>
          <p14:tracePt t="132873" x="7224713" y="4840288"/>
          <p14:tracePt t="132889" x="7224713" y="4776788"/>
          <p14:tracePt t="132906" x="7215188" y="4724400"/>
          <p14:tracePt t="132922" x="7215188" y="4687888"/>
          <p14:tracePt t="132939" x="7215188" y="4598988"/>
          <p14:tracePt t="132956" x="7205663" y="4545013"/>
          <p14:tracePt t="132972" x="7205663" y="4510088"/>
          <p14:tracePt t="132989" x="7188200" y="4411663"/>
          <p14:tracePt t="133005" x="7180263" y="4367213"/>
          <p14:tracePt t="133022" x="7161213" y="4313238"/>
          <p14:tracePt t="133039" x="7108825" y="4241800"/>
          <p14:tracePt t="133055" x="7081838" y="4205288"/>
          <p14:tracePt t="133072" x="7062788" y="4187825"/>
          <p14:tracePt t="133089" x="7037388" y="4143375"/>
          <p14:tracePt t="133105" x="7027863" y="4133850"/>
          <p14:tracePt t="133122" x="7018338" y="4116388"/>
          <p14:tracePt t="133140" x="7018338" y="4108450"/>
          <p14:tracePt t="133165" x="7018338" y="4089400"/>
          <p14:tracePt t="133177" x="7018338" y="4027488"/>
          <p14:tracePt t="133190" x="7037388" y="3965575"/>
          <p14:tracePt t="133205" x="7072313" y="3884613"/>
          <p14:tracePt t="133222" x="7116763" y="3813175"/>
          <p14:tracePt t="133239" x="7143750" y="3768725"/>
          <p14:tracePt t="133255" x="7161213" y="3732213"/>
          <p14:tracePt t="133272" x="7170738" y="3724275"/>
          <p14:tracePt t="133291" x="7180263" y="3724275"/>
          <p14:tracePt t="133305" x="7197725" y="3724275"/>
          <p14:tracePt t="133322" x="7205663" y="3724275"/>
          <p14:tracePt t="133338" x="7232650" y="3732213"/>
          <p14:tracePt t="133355" x="7331075" y="3867150"/>
          <p14:tracePt t="133371" x="7385050" y="3973513"/>
          <p14:tracePt t="133388" x="7419975" y="4062413"/>
          <p14:tracePt t="133405" x="7439025" y="4125913"/>
          <p14:tracePt t="133421" x="7446963" y="4224338"/>
          <p14:tracePt t="133438" x="7446963" y="4268788"/>
          <p14:tracePt t="133455" x="7439025" y="4303713"/>
          <p14:tracePt t="133471" x="7375525" y="4367213"/>
          <p14:tracePt t="133488" x="7340600" y="4394200"/>
          <p14:tracePt t="133505" x="7286625" y="4402138"/>
          <p14:tracePt t="133521" x="7143750" y="4429125"/>
          <p14:tracePt t="133538" x="7072313" y="4429125"/>
          <p14:tracePt t="133555" x="7000875" y="4429125"/>
          <p14:tracePt t="133571" x="6884988" y="4402138"/>
          <p14:tracePt t="133588" x="6840538" y="4375150"/>
          <p14:tracePt t="133604" x="6786563" y="4340225"/>
          <p14:tracePt t="133621" x="6742113" y="4251325"/>
          <p14:tracePt t="133638" x="6724650" y="4197350"/>
          <p14:tracePt t="133654" x="6715125" y="4133850"/>
          <p14:tracePt t="133671" x="6715125" y="4071938"/>
          <p14:tracePt t="133688" x="6777038" y="3956050"/>
          <p14:tracePt t="133704" x="6813550" y="3911600"/>
          <p14:tracePt t="133721" x="6875463" y="3875088"/>
          <p14:tracePt t="133737" x="6973888" y="3830638"/>
          <p14:tracePt t="133754" x="7045325" y="3813175"/>
          <p14:tracePt t="133771" x="7116763" y="3795713"/>
          <p14:tracePt t="133787" x="7269163" y="3795713"/>
          <p14:tracePt t="133804" x="7313613" y="3795713"/>
          <p14:tracePt t="133821" x="7385050" y="3795713"/>
          <p14:tracePt t="133837" x="7537450" y="3795713"/>
          <p14:tracePt t="133854" x="7599363" y="3822700"/>
          <p14:tracePt t="133871" x="7643813" y="3857625"/>
          <p14:tracePt t="133887" x="7742238" y="3965575"/>
          <p14:tracePt t="133904" x="7769225" y="4017963"/>
          <p14:tracePt t="133920" x="7804150" y="4081463"/>
          <p14:tracePt t="133937" x="7831138" y="4143375"/>
          <p14:tracePt t="133954" x="7858125" y="4251325"/>
          <p14:tracePt t="135691" x="7840663" y="4251325"/>
          <p14:tracePt t="135704" x="7831138" y="4251325"/>
          <p14:tracePt t="135716" x="7813675" y="4251325"/>
          <p14:tracePt t="135729" x="7769225" y="4251325"/>
          <p14:tracePt t="135742" x="7680325" y="4268788"/>
          <p14:tracePt t="135754" x="7562850" y="4295775"/>
          <p14:tracePt t="135767" x="7439025" y="4367213"/>
          <p14:tracePt t="135783" x="7313613" y="4429125"/>
          <p14:tracePt t="135800" x="7251700" y="4483100"/>
          <p14:tracePt t="135817" x="7188200" y="4527550"/>
          <p14:tracePt t="135833" x="7126288" y="4589463"/>
          <p14:tracePt t="135850" x="7099300" y="4608513"/>
          <p14:tracePt t="135867" x="7081838" y="4616450"/>
          <p14:tracePt t="135883" x="7054850" y="4625975"/>
          <p14:tracePt t="135900" x="7045325" y="4633913"/>
          <p14:tracePt t="135917" x="7037388" y="4633913"/>
          <p14:tracePt t="135933" x="6991350" y="4633913"/>
          <p14:tracePt t="135950" x="6956425" y="4633913"/>
          <p14:tracePt t="135967" x="6911975" y="4633913"/>
          <p14:tracePt t="135983" x="6831013" y="4643438"/>
          <p14:tracePt t="136000" x="6804025" y="4643438"/>
          <p14:tracePt t="136016" x="6796088" y="4643438"/>
          <p14:tracePt t="136033" x="6777038" y="4643438"/>
          <p14:tracePt t="136376" x="6804025" y="4643438"/>
          <p14:tracePt t="136389" x="6867525" y="4625975"/>
          <p14:tracePt t="136401" x="6973888" y="4608513"/>
          <p14:tracePt t="136414" x="7108825" y="4572000"/>
          <p14:tracePt t="136427" x="7197725" y="4554538"/>
          <p14:tracePt t="136439" x="7259638" y="4537075"/>
          <p14:tracePt t="136452" x="7286625" y="4527550"/>
          <p14:tracePt t="136465" x="7296150" y="4518025"/>
          <p14:tracePt t="136503" x="7304088" y="4518025"/>
          <p14:tracePt t="136528" x="7304088" y="4510088"/>
          <p14:tracePt t="136553" x="7304088" y="4500563"/>
          <p14:tracePt t="136579" x="7304088" y="4491038"/>
          <p14:tracePt t="136604" x="7286625" y="4456113"/>
          <p14:tracePt t="136617" x="7259638" y="4438650"/>
          <p14:tracePt t="136629" x="7215188" y="4394200"/>
          <p14:tracePt t="136642" x="7153275" y="4357688"/>
          <p14:tracePt t="136655" x="7099300" y="4313238"/>
          <p14:tracePt t="136667" x="7054850" y="4286250"/>
          <p14:tracePt t="136682" x="7037388" y="4268788"/>
          <p14:tracePt t="136698" x="7018338" y="4251325"/>
          <p14:tracePt t="136715" x="6991350" y="4241800"/>
          <p14:tracePt t="136732" x="6946900" y="4224338"/>
          <p14:tracePt t="136748" x="6919913" y="4224338"/>
          <p14:tracePt t="136765" x="6894513" y="4224338"/>
          <p14:tracePt t="136782" x="6813550" y="4241800"/>
          <p14:tracePt t="136798" x="6777038" y="4268788"/>
          <p14:tracePt t="136815" x="6751638" y="4295775"/>
          <p14:tracePt t="136832" x="6724650" y="4322763"/>
          <p14:tracePt t="136848" x="6688138" y="4411663"/>
          <p14:tracePt t="136865" x="6680200" y="4446588"/>
          <p14:tracePt t="136881" x="6670675" y="4483100"/>
          <p14:tracePt t="136898" x="6670675" y="4545013"/>
          <p14:tracePt t="136915" x="6670675" y="4562475"/>
          <p14:tracePt t="136931" x="6670675" y="4589463"/>
          <p14:tracePt t="136948" x="6724650" y="4643438"/>
          <p14:tracePt t="136965" x="6769100" y="4679950"/>
          <p14:tracePt t="136981" x="6813550" y="4714875"/>
          <p14:tracePt t="136998" x="6911975" y="4776788"/>
          <p14:tracePt t="137015" x="6956425" y="4795838"/>
          <p14:tracePt t="137031" x="7000875" y="4822825"/>
          <p14:tracePt t="137048" x="7081838" y="4840288"/>
          <p14:tracePt t="137065" x="7108825" y="4848225"/>
          <p14:tracePt t="137081" x="7143750" y="4857750"/>
          <p14:tracePt t="137098" x="7180263" y="4857750"/>
          <p14:tracePt t="137115" x="7251700" y="4857750"/>
          <p14:tracePt t="137131" x="7277100" y="4857750"/>
          <p14:tracePt t="137148" x="7296150" y="4848225"/>
          <p14:tracePt t="137164" x="7323138" y="4830763"/>
          <p14:tracePt t="137181" x="7331075" y="4813300"/>
          <p14:tracePt t="137197" x="7331075" y="4803775"/>
          <p14:tracePt t="137215" x="7348538" y="4786313"/>
          <p14:tracePt t="137231" x="7348538" y="4768850"/>
          <p14:tracePt t="137247" x="7348538" y="4759325"/>
          <p14:tracePt t="137264" x="7358063" y="4714875"/>
          <p14:tracePt t="137281" x="7358063" y="4679950"/>
          <p14:tracePt t="137297" x="7358063" y="4625975"/>
          <p14:tracePt t="137314" x="7358063" y="4572000"/>
          <p14:tracePt t="137331" x="7358063" y="4554538"/>
          <p14:tracePt t="137347" x="7348538" y="4545013"/>
          <p14:tracePt t="137364" x="7340600" y="4537075"/>
          <p14:tracePt t="137380" x="7331075" y="4527550"/>
          <p14:tracePt t="137397" x="7323138" y="4518025"/>
          <p14:tracePt t="137416" x="7313613" y="4518025"/>
          <p14:tracePt t="137860" x="7323138" y="4518025"/>
          <p14:tracePt t="137873" x="7358063" y="4518025"/>
          <p14:tracePt t="137885" x="7439025" y="4518025"/>
          <p14:tracePt t="137898" x="7554913" y="4518025"/>
          <p14:tracePt t="137913" x="7732713" y="4537075"/>
          <p14:tracePt t="137929" x="7885113" y="4545013"/>
          <p14:tracePt t="137946" x="8010525" y="4554538"/>
          <p14:tracePt t="137963" x="8224838" y="4562475"/>
          <p14:tracePt t="137979" x="8313738" y="4562475"/>
          <p14:tracePt t="137996" x="8412163" y="4572000"/>
          <p14:tracePt t="138013" x="8609013" y="4589463"/>
          <p14:tracePt t="138029" x="8705850" y="4589463"/>
          <p14:tracePt t="138046" x="8786813" y="4598988"/>
          <p14:tracePt t="138063" x="8939213" y="4598988"/>
          <p14:tracePt t="138079" x="9001125" y="4598988"/>
          <p14:tracePt t="138096" x="9045575" y="4598988"/>
          <p14:tracePt t="138112" x="9072563" y="4598988"/>
          <p14:tracePt t="138129" x="9117013" y="4598988"/>
          <p14:tracePt t="138151" x="9134475" y="4598988"/>
          <p14:tracePt t="138164" x="9144000" y="4598988"/>
          <p14:tracePt t="138189" x="9161463" y="4598988"/>
          <p14:tracePt t="138202" x="9170988" y="4598988"/>
          <p14:tracePt t="138215" x="9188450" y="4598988"/>
          <p14:tracePt t="138229" x="9215438" y="4598988"/>
          <p14:tracePt t="138245" x="9242425" y="4598988"/>
          <p14:tracePt t="138262" x="9286875" y="4598988"/>
          <p14:tracePt t="138279" x="9340850" y="4589463"/>
          <p14:tracePt t="138295" x="9358313" y="4589463"/>
          <p14:tracePt t="138312" x="9375775" y="4589463"/>
          <p14:tracePt t="138329" x="9394825" y="4581525"/>
          <p14:tracePt t="138345" x="9439275" y="4581525"/>
          <p14:tracePt t="138362" x="9466263" y="4581525"/>
          <p14:tracePt t="138379" x="9491663" y="4581525"/>
          <p14:tracePt t="138395" x="9528175" y="4581525"/>
          <p14:tracePt t="138412" x="9545638" y="4581525"/>
          <p14:tracePt t="138431" x="9555163" y="4581525"/>
          <p14:tracePt t="138468" x="9563100" y="4581525"/>
          <p14:tracePt t="139192" x="9563100" y="4572000"/>
          <p14:tracePt t="139217" x="9545638" y="4562475"/>
          <p14:tracePt t="139230" x="9483725" y="4554538"/>
          <p14:tracePt t="139243" x="9232900" y="4537075"/>
          <p14:tracePt t="139256" x="8705850" y="4473575"/>
          <p14:tracePt t="139268" x="7983538" y="4402138"/>
          <p14:tracePt t="139281" x="7608888" y="4384675"/>
          <p14:tracePt t="139294" x="7439025" y="4348163"/>
          <p14:tracePt t="139310" x="7340600" y="4340225"/>
          <p14:tracePt t="139327" x="7232650" y="4313238"/>
          <p14:tracePt t="139343" x="7170738" y="4286250"/>
          <p14:tracePt t="139360" x="7081838" y="4251325"/>
          <p14:tracePt t="139377" x="7037388" y="4232275"/>
          <p14:tracePt t="139393" x="7010400" y="4224338"/>
          <p14:tracePt t="139410" x="6919913" y="4187825"/>
          <p14:tracePt t="139427" x="6902450" y="4187825"/>
          <p14:tracePt t="139443" x="6875463" y="4179888"/>
          <p14:tracePt t="139460" x="6848475" y="4179888"/>
          <p14:tracePt t="139476" x="6840538" y="4170363"/>
          <p14:tracePt t="139493" x="6823075" y="4152900"/>
          <p14:tracePt t="139510" x="6742113" y="4143375"/>
          <p14:tracePt t="139526" x="6680200" y="4125913"/>
          <p14:tracePt t="139543" x="6562725" y="4089400"/>
          <p14:tracePt t="139560" x="6367463" y="4062413"/>
          <p14:tracePt t="139576" x="6303963" y="4044950"/>
          <p14:tracePt t="139593" x="6242050" y="4037013"/>
          <p14:tracePt t="139609" x="6224588" y="4027488"/>
          <p14:tracePt t="139626" x="6205538" y="4027488"/>
          <p14:tracePt t="139643" x="6197600" y="4027488"/>
          <p14:tracePt t="139738" x="6215063" y="4027488"/>
          <p14:tracePt t="139750" x="6259513" y="4062413"/>
          <p14:tracePt t="139763" x="6348413" y="4116388"/>
          <p14:tracePt t="139776" x="6465888" y="4179888"/>
          <p14:tracePt t="139788" x="6572250" y="4224338"/>
          <p14:tracePt t="139801" x="6643688" y="4259263"/>
          <p14:tracePt t="139814" x="6705600" y="4276725"/>
          <p14:tracePt t="139826" x="6777038" y="4295775"/>
          <p14:tracePt t="139842" x="6813550" y="4295775"/>
          <p14:tracePt t="139859" x="6875463" y="4303713"/>
          <p14:tracePt t="139876" x="6911975" y="4303713"/>
          <p14:tracePt t="139892" x="6983413" y="4295775"/>
          <p14:tracePt t="139909" x="7010400" y="4276725"/>
          <p14:tracePt t="139925" x="7062788" y="4241800"/>
          <p14:tracePt t="139942" x="7161213" y="4170363"/>
          <p14:tracePt t="139959" x="7205663" y="4143375"/>
          <p14:tracePt t="139975" x="7224713" y="4133850"/>
          <p14:tracePt t="139992" x="7242175" y="4116388"/>
          <p14:tracePt t="140009" x="7251700" y="4108450"/>
          <p14:tracePt t="140029" x="7259638" y="4098925"/>
          <p14:tracePt t="140042" x="7259638" y="4089400"/>
          <p14:tracePt t="140080" x="7259638" y="4081463"/>
          <p14:tracePt t="140092" x="7259638" y="4071938"/>
          <p14:tracePt t="140105" x="7251700" y="4062413"/>
          <p14:tracePt t="140118" x="7242175" y="4054475"/>
          <p14:tracePt t="140130" x="7232650" y="4044950"/>
          <p14:tracePt t="140144" x="7205663" y="4037013"/>
          <p14:tracePt t="140158" x="7188200" y="4027488"/>
          <p14:tracePt t="140175" x="7161213" y="4027488"/>
          <p14:tracePt t="140192" x="7143750" y="4017963"/>
          <p14:tracePt t="140208" x="7116763" y="4017963"/>
          <p14:tracePt t="140225" x="7108825" y="4017963"/>
          <p14:tracePt t="140242" x="7089775" y="4017963"/>
          <p14:tracePt t="140258" x="7089775" y="4027488"/>
          <p14:tracePt t="140275" x="7081838" y="4044950"/>
          <p14:tracePt t="140291" x="7081838" y="4071938"/>
          <p14:tracePt t="140308" x="7089775" y="4125913"/>
          <p14:tracePt t="140325" x="7126288" y="4179888"/>
          <p14:tracePt t="140342" x="7180263" y="4241800"/>
          <p14:tracePt t="140358" x="7251700" y="4295775"/>
          <p14:tracePt t="140375" x="7402513" y="4367213"/>
          <p14:tracePt t="140391" x="7483475" y="4384675"/>
          <p14:tracePt t="140408" x="7545388" y="4402138"/>
          <p14:tracePt t="140425" x="7643813" y="4402138"/>
          <p14:tracePt t="140441" x="7680325" y="4402138"/>
          <p14:tracePt t="140458" x="7732713" y="4402138"/>
          <p14:tracePt t="140475" x="7777163" y="4330700"/>
          <p14:tracePt t="140491" x="7804150" y="4276725"/>
          <p14:tracePt t="140508" x="7813675" y="4232275"/>
          <p14:tracePt t="140524" x="7823200" y="4170363"/>
          <p14:tracePt t="140541" x="7823200" y="4133850"/>
          <p14:tracePt t="140558" x="7813675" y="4089400"/>
          <p14:tracePt t="140574" x="7751763" y="3990975"/>
          <p14:tracePt t="140591" x="7724775" y="3956050"/>
          <p14:tracePt t="140608" x="7653338" y="3929063"/>
          <p14:tracePt t="140624" x="7581900" y="3911600"/>
          <p14:tracePt t="140641" x="7385050" y="3884613"/>
          <p14:tracePt t="140658" x="7269163" y="3884613"/>
          <p14:tracePt t="140674" x="7143750" y="3929063"/>
          <p14:tracePt t="140691" x="6965950" y="4037013"/>
          <p14:tracePt t="140707" x="6911975" y="4081463"/>
          <p14:tracePt t="140724" x="6867525" y="4116388"/>
          <p14:tracePt t="140741" x="6831013" y="4170363"/>
          <p14:tracePt t="140757" x="6813550" y="4179888"/>
          <p14:tracePt t="146464" x="6796088" y="4179888"/>
          <p14:tracePt t="146477" x="6724650" y="4143375"/>
          <p14:tracePt t="146489" x="6643688" y="4089400"/>
          <p14:tracePt t="146502" x="6572250" y="4037013"/>
          <p14:tracePt t="146515" x="6554788" y="4017963"/>
          <p14:tracePt t="146530" x="6554788" y="3983038"/>
          <p14:tracePt t="146546" x="6616700" y="3965575"/>
          <p14:tracePt t="146563" x="6804025" y="3946525"/>
          <p14:tracePt t="146579" x="7786688" y="4224338"/>
          <p14:tracePt t="146596" x="8331200" y="4589463"/>
          <p14:tracePt t="146613" x="8769350" y="5054600"/>
          <p14:tracePt t="146629" x="9197975" y="5653088"/>
          <p14:tracePt t="146646" x="9304338" y="5867400"/>
          <p14:tracePt t="146663" x="9358313" y="6000750"/>
          <p14:tracePt t="146679" x="9385300" y="6242050"/>
          <p14:tracePt t="146696" x="9385300" y="6303963"/>
          <p14:tracePt t="146713" x="9385300" y="6340475"/>
          <p14:tracePt t="146729" x="9385300" y="6394450"/>
          <p14:tracePt t="146746" x="9348788" y="6483350"/>
          <p14:tracePt t="146763" x="9348788" y="6500813"/>
          <p14:tracePt t="146779" x="9348788" y="6518275"/>
          <p14:tracePt t="146806" x="9367838" y="6518275"/>
          <p14:tracePt t="146819" x="9429750" y="6518275"/>
          <p14:tracePt t="146832" x="9555163" y="6483350"/>
          <p14:tracePt t="146846" x="9786938" y="6429375"/>
          <p14:tracePt t="146862" x="10126663" y="6367463"/>
          <p14:tracePt t="146879" x="10412413" y="6323013"/>
          <p14:tracePt t="146896" x="10733088" y="6286500"/>
          <p14:tracePt t="146912" x="10787063" y="6276975"/>
          <p14:tracePt t="146929" x="10814050" y="6259513"/>
          <p14:tracePt t="146946" x="10831513" y="6259513"/>
          <p14:tracePt t="146971" x="10831513" y="6242050"/>
          <p14:tracePt t="146984" x="10831513" y="6224588"/>
          <p14:tracePt t="146997" x="10804525" y="6180138"/>
          <p14:tracePt t="147012" x="10671175" y="6062663"/>
          <p14:tracePt t="147029" x="10402888" y="5884863"/>
          <p14:tracePt t="147045" x="10099675" y="5759450"/>
          <p14:tracePt t="147062" x="9626600" y="5626100"/>
          <p14:tracePt t="147078" x="9456738" y="5589588"/>
          <p14:tracePt t="147095" x="9259888" y="5554663"/>
          <p14:tracePt t="147112" x="8920163" y="5518150"/>
          <p14:tracePt t="147128" x="8796338" y="5518150"/>
          <p14:tracePt t="147145" x="8697913" y="5518150"/>
          <p14:tracePt t="147162" x="8545513" y="5527675"/>
          <p14:tracePt t="147178" x="8491538" y="5562600"/>
          <p14:tracePt t="147195" x="8456613" y="5608638"/>
          <p14:tracePt t="147212" x="8429625" y="5670550"/>
          <p14:tracePt t="147228" x="8402638" y="5822950"/>
          <p14:tracePt t="147245" x="8402638" y="5867400"/>
          <p14:tracePt t="147261" x="8429625" y="5911850"/>
          <p14:tracePt t="147278" x="8680450" y="5991225"/>
          <p14:tracePt t="147295" x="8902700" y="6000750"/>
          <p14:tracePt t="147311" x="9153525" y="6000750"/>
          <p14:tracePt t="147328" x="9491663" y="5956300"/>
          <p14:tracePt t="147345" x="9545638" y="5894388"/>
          <p14:tracePt t="147361" x="9590088" y="5822950"/>
          <p14:tracePt t="147379" x="9617075" y="5705475"/>
          <p14:tracePt t="147395" x="9617075" y="5634038"/>
          <p14:tracePt t="147411" x="9599613" y="5545138"/>
          <p14:tracePt t="147428" x="9528175" y="5419725"/>
          <p14:tracePt t="147428" x="9367838" y="5276850"/>
          <p14:tracePt t="147444" x="9117013" y="5126038"/>
          <p14:tracePt t="147461" x="8715375" y="4983163"/>
          <p14:tracePt t="147478" x="8232775" y="4875213"/>
          <p14:tracePt t="147494" x="7419975" y="4786313"/>
          <p14:tracePt t="147511" x="7197725" y="4786313"/>
          <p14:tracePt t="147528" x="7062788" y="4786313"/>
          <p14:tracePt t="147544" x="6894513" y="4867275"/>
          <p14:tracePt t="147561" x="6858000" y="4902200"/>
          <p14:tracePt t="147578" x="6831013" y="4929188"/>
          <p14:tracePt t="147594" x="6831013" y="5037138"/>
          <p14:tracePt t="147611" x="6894513" y="5089525"/>
          <p14:tracePt t="147627" x="7018338" y="5143500"/>
          <p14:tracePt t="147644" x="7394575" y="5251450"/>
          <p14:tracePt t="147661" x="7473950" y="5268913"/>
          <p14:tracePt t="147677" x="7500938" y="5268913"/>
          <p14:tracePt t="147694" x="7500938" y="5276850"/>
          <p14:tracePt t="147694" x="7510463" y="5276850"/>
          <p14:tracePt t="147719" x="7500938" y="5276850"/>
          <p14:tracePt t="147732" x="7402513" y="5187950"/>
          <p14:tracePt t="147745" x="7000875" y="4867275"/>
          <p14:tracePt t="147761" x="6330950" y="4375150"/>
          <p14:tracePt t="147777" x="5518150" y="3857625"/>
          <p14:tracePt t="147794" x="4840288" y="3517900"/>
          <p14:tracePt t="147810" x="3946525" y="3251200"/>
          <p14:tracePt t="147827" x="3776663" y="3205163"/>
          <p14:tracePt t="148049" x="3741738" y="3197225"/>
          <p14:tracePt t="148062" x="3589338" y="3143250"/>
          <p14:tracePt t="148075" x="3036888" y="2847975"/>
          <p14:tracePt t="148088" x="2224088" y="2419350"/>
          <p14:tracePt t="148100" x="1295400" y="1866900"/>
          <p14:tracePt t="148113" x="893763" y="1571625"/>
          <p14:tracePt t="148126" x="500063" y="1285875"/>
          <p14:tracePt t="148144" x="303213" y="1098550"/>
          <p14:tracePt t="148367" x="303213" y="1089025"/>
          <p14:tracePt t="148380" x="295275" y="1071563"/>
          <p14:tracePt t="148392" x="276225" y="1017588"/>
          <p14:tracePt t="148405" x="250825" y="901700"/>
          <p14:tracePt t="148418" x="196850" y="704850"/>
          <p14:tracePt t="148430" x="142875" y="482600"/>
          <p14:tracePt t="149103" x="61913" y="88900"/>
          <p14:tracePt t="149268" x="71438" y="809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330" y="457200"/>
            <a:ext cx="8543109" cy="603504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836023" y="483326"/>
            <a:ext cx="10685417" cy="611341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85"/>
    </mc:Choice>
    <mc:Fallback xmlns="">
      <p:transition spd="slow" advTm="159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125" y="338316"/>
            <a:ext cx="8895806" cy="572284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326570"/>
            <a:ext cx="9683931" cy="573459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77"/>
    </mc:Choice>
    <mc:Fallback xmlns="">
      <p:transition spd="slow" advTm="10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136" y="574766"/>
            <a:ext cx="8699863" cy="5590903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574766"/>
            <a:ext cx="9906000" cy="559090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72"/>
    </mc:Choice>
    <mc:Fallback xmlns="">
      <p:transition spd="slow" advTm="14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0" y="522513"/>
            <a:ext cx="8608424" cy="5891349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522514"/>
            <a:ext cx="9278984" cy="589134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52"/>
    </mc:Choice>
    <mc:Fallback xmlns="">
      <p:transition spd="slow" advTm="14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909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82" y="391887"/>
            <a:ext cx="9039498" cy="573459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391886"/>
            <a:ext cx="10088880" cy="573459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37"/>
    </mc:Choice>
    <mc:Fallback xmlns="">
      <p:transition spd="slow" advTm="14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395110"/>
            <a:ext cx="10216445" cy="608471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395110"/>
            <a:ext cx="8135063" cy="6084711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8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87"/>
    </mc:Choice>
    <mc:Fallback xmlns="">
      <p:transition spd="slow" advTm="115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4" x="11304588" y="5108575"/>
          <p14:tracePt t="3810" x="11296650" y="5099050"/>
          <p14:tracePt t="3822" x="11269663" y="5089525"/>
          <p14:tracePt t="3835" x="11188700" y="5045075"/>
          <p14:tracePt t="3848" x="11010900" y="4919663"/>
          <p14:tracePt t="3860" x="10706100" y="4660900"/>
          <p14:tracePt t="3873" x="10323513" y="4340225"/>
          <p14:tracePt t="3886" x="10045700" y="4000500"/>
          <p14:tracePt t="3903" x="9858375" y="3751263"/>
          <p14:tracePt t="3920" x="9661525" y="3473450"/>
          <p14:tracePt t="3936" x="9474200" y="3098800"/>
          <p14:tracePt t="3953" x="9375775" y="2884488"/>
          <p14:tracePt t="3970" x="9323388" y="2660650"/>
          <p14:tracePt t="3986" x="9277350" y="2473325"/>
          <p14:tracePt t="4203" x="9259888" y="2455863"/>
          <p14:tracePt t="4216" x="9232900" y="2428875"/>
          <p14:tracePt t="4228" x="9153525" y="2347913"/>
          <p14:tracePt t="4241" x="8983663" y="2179638"/>
          <p14:tracePt t="4254" x="8705850" y="1874838"/>
          <p14:tracePt t="4269" x="8420100" y="1473200"/>
          <p14:tracePt t="4286" x="8269288" y="1250950"/>
          <p14:tracePt t="4302" x="8188325" y="1125538"/>
          <p14:tracePt t="4319" x="8089900" y="965200"/>
          <p14:tracePt t="4335" x="8081963" y="938213"/>
          <p14:tracePt t="4352" x="8062913" y="928688"/>
          <p14:tracePt t="7123" x="8089900" y="928688"/>
          <p14:tracePt t="7135" x="8170863" y="928688"/>
          <p14:tracePt t="7148" x="8394700" y="928688"/>
          <p14:tracePt t="7161" x="8858250" y="1036638"/>
          <p14:tracePt t="7173" x="9286875" y="1196975"/>
          <p14:tracePt t="7186" x="9510713" y="1347788"/>
          <p14:tracePt t="7199" x="9582150" y="1411288"/>
          <p14:tracePt t="7213" x="9626600" y="1482725"/>
          <p14:tracePt t="7230" x="9661525" y="1562100"/>
          <p14:tracePt t="7247" x="9680575" y="1633538"/>
          <p14:tracePt t="7263" x="9688513" y="1731963"/>
          <p14:tracePt t="7280" x="9688513" y="1758950"/>
          <p14:tracePt t="7296" x="9634538" y="1812925"/>
          <p14:tracePt t="7313" x="9277350" y="1990725"/>
          <p14:tracePt t="7330" x="9045575" y="2081213"/>
          <p14:tracePt t="7346" x="8894763" y="2125663"/>
          <p14:tracePt t="7363" x="8796338" y="2152650"/>
          <p14:tracePt t="7380" x="8732838" y="2160588"/>
          <p14:tracePt t="7402" x="8724900" y="2160588"/>
          <p14:tracePt t="7440" x="8724900" y="2152650"/>
          <p14:tracePt t="7453" x="8759825" y="2133600"/>
          <p14:tracePt t="7465" x="8885238" y="2081213"/>
          <p14:tracePt t="7478" x="9109075" y="2027238"/>
          <p14:tracePt t="7491" x="9420225" y="1965325"/>
          <p14:tracePt t="7503" x="9752013" y="1946275"/>
          <p14:tracePt t="7516" x="9929813" y="1928813"/>
          <p14:tracePt t="7530" x="10063163" y="1928813"/>
          <p14:tracePt t="7546" x="10161588" y="1928813"/>
          <p14:tracePt t="7563" x="10225088" y="1928813"/>
          <p14:tracePt t="8595" x="10198100" y="1928813"/>
          <p14:tracePt t="8608" x="10126663" y="1928813"/>
          <p14:tracePt t="8621" x="9902825" y="1928813"/>
          <p14:tracePt t="8634" x="9242425" y="1928813"/>
          <p14:tracePt t="8646" x="8277225" y="1928813"/>
          <p14:tracePt t="8661" x="7286625" y="1982788"/>
          <p14:tracePt t="8677" x="6626225" y="2143125"/>
          <p14:tracePt t="8694" x="6054725" y="2330450"/>
          <p14:tracePt t="8710" x="5394325" y="2581275"/>
          <p14:tracePt t="8727" x="5241925" y="2625725"/>
          <p14:tracePt t="8744" x="5143500" y="2643188"/>
          <p14:tracePt t="8760" x="5089525" y="2660650"/>
          <p14:tracePt t="8938" x="5081588" y="2660650"/>
          <p14:tracePt t="8951" x="5072063" y="2652713"/>
          <p14:tracePt t="8963" x="5062538" y="2643188"/>
          <p14:tracePt t="8976" x="5037138" y="2608263"/>
          <p14:tracePt t="8989" x="5010150" y="2581275"/>
          <p14:tracePt t="9001" x="5000625" y="2544763"/>
          <p14:tracePt t="9014" x="4983163" y="2517775"/>
          <p14:tracePt t="9027" x="4965700" y="2473325"/>
          <p14:tracePt t="9043" x="4965700" y="2438400"/>
          <p14:tracePt t="9060" x="4965700" y="2384425"/>
          <p14:tracePt t="9076" x="4983163" y="2312988"/>
          <p14:tracePt t="9093" x="5133975" y="2160588"/>
          <p14:tracePt t="9110" x="5224463" y="2125663"/>
          <p14:tracePt t="9126" x="5357813" y="2081213"/>
          <p14:tracePt t="9143" x="5518150" y="2054225"/>
          <p14:tracePt t="9159" x="5554663" y="2044700"/>
          <p14:tracePt t="9176" x="5581650" y="2044700"/>
          <p14:tracePt t="9193" x="5626100" y="2044700"/>
          <p14:tracePt t="9210" x="5634038" y="2044700"/>
          <p14:tracePt t="9229" x="5643563" y="2044700"/>
          <p14:tracePt t="9243" x="5653088" y="2044700"/>
          <p14:tracePt t="9306" x="5661025" y="2044700"/>
          <p14:tracePt t="9331" x="5670550" y="2044700"/>
          <p14:tracePt t="9344" x="5688013" y="2044700"/>
          <p14:tracePt t="9357" x="5705475" y="2044700"/>
          <p14:tracePt t="9369" x="5759450" y="2044700"/>
          <p14:tracePt t="9382" x="5803900" y="2044700"/>
          <p14:tracePt t="9395" x="5857875" y="2044700"/>
          <p14:tracePt t="9409" x="5894388" y="2054225"/>
          <p14:tracePt t="9426" x="5929313" y="2054225"/>
          <p14:tracePt t="9442" x="5956300" y="2054225"/>
          <p14:tracePt t="9459" x="5973763" y="2054225"/>
          <p14:tracePt t="9476" x="5983288" y="2054225"/>
          <p14:tracePt t="9521" x="5991225" y="2054225"/>
          <p14:tracePt t="9585" x="5965825" y="2036763"/>
          <p14:tracePt t="9598" x="5902325" y="2000250"/>
          <p14:tracePt t="9610" x="5830888" y="1982788"/>
          <p14:tracePt t="9623" x="5732463" y="1955800"/>
          <p14:tracePt t="9636" x="5643563" y="1928813"/>
          <p14:tracePt t="9648" x="5581650" y="1919288"/>
          <p14:tracePt t="9661" x="5545138" y="1919288"/>
          <p14:tracePt t="9675" x="5518150" y="1919288"/>
          <p14:tracePt t="9692" x="5491163" y="1919288"/>
          <p14:tracePt t="9709" x="5473700" y="1919288"/>
          <p14:tracePt t="9725" x="5429250" y="1973263"/>
          <p14:tracePt t="9742" x="5411788" y="2009775"/>
          <p14:tracePt t="9758" x="5394325" y="2081213"/>
          <p14:tracePt t="9775" x="5394325" y="2179638"/>
          <p14:tracePt t="9792" x="5394325" y="2214563"/>
          <p14:tracePt t="9809" x="5402263" y="2232025"/>
          <p14:tracePt t="9825" x="5429250" y="2268538"/>
          <p14:tracePt t="9842" x="5537200" y="2330450"/>
          <p14:tracePt t="9858" x="5626100" y="2347913"/>
          <p14:tracePt t="9875" x="5724525" y="2366963"/>
          <p14:tracePt t="9892" x="5857875" y="2374900"/>
          <p14:tracePt t="9908" x="5911850" y="2384425"/>
          <p14:tracePt t="9925" x="5946775" y="2384425"/>
          <p14:tracePt t="9941" x="6018213" y="2374900"/>
          <p14:tracePt t="9958" x="6037263" y="2374900"/>
          <p14:tracePt t="9975" x="6062663" y="2357438"/>
          <p14:tracePt t="9991" x="6072188" y="2330450"/>
          <p14:tracePt t="10008" x="6089650" y="2286000"/>
          <p14:tracePt t="10025" x="6089650" y="2251075"/>
          <p14:tracePt t="10042" x="6089650" y="2187575"/>
          <p14:tracePt t="10058" x="6089650" y="2170113"/>
          <p14:tracePt t="10074" x="6081713" y="2152650"/>
          <p14:tracePt t="10091" x="6072188" y="2133600"/>
          <p14:tracePt t="10108" x="5973763" y="2089150"/>
          <p14:tracePt t="10124" x="5884863" y="2071688"/>
          <p14:tracePt t="10141" x="5803900" y="2062163"/>
          <p14:tracePt t="10158" x="5661025" y="2054225"/>
          <p14:tracePt t="10174" x="5616575" y="2054225"/>
          <p14:tracePt t="10191" x="5589588" y="2054225"/>
          <p14:tracePt t="10208" x="5537200" y="2152650"/>
          <p14:tracePt t="10224" x="5518150" y="2232025"/>
          <p14:tracePt t="10241" x="5510213" y="2295525"/>
          <p14:tracePt t="10258" x="5510213" y="2339975"/>
          <p14:tracePt t="10274" x="5510213" y="2357438"/>
          <p14:tracePt t="10291" x="5518150" y="2374900"/>
          <p14:tracePt t="10307" x="5581650" y="2384425"/>
          <p14:tracePt t="10324" x="5626100" y="2393950"/>
          <p14:tracePt t="10341" x="5661025" y="2401888"/>
          <p14:tracePt t="10357" x="5715000" y="2401888"/>
          <p14:tracePt t="10374" x="5768975" y="2401888"/>
          <p14:tracePt t="10391" x="5786438" y="2384425"/>
          <p14:tracePt t="10407" x="5830888" y="2339975"/>
          <p14:tracePt t="10424" x="5884863" y="2232025"/>
          <p14:tracePt t="10440" x="5902325" y="2187575"/>
          <p14:tracePt t="10457" x="5911850" y="2160588"/>
          <p14:tracePt t="10474" x="5919788" y="2133600"/>
          <p14:tracePt t="10510" x="5919788" y="2125663"/>
          <p14:tracePt t="12085" x="5919788" y="2116138"/>
          <p14:tracePt t="12098" x="5938838" y="2108200"/>
          <p14:tracePt t="12111" x="5956300" y="2089150"/>
          <p14:tracePt t="12123" x="5991225" y="2062163"/>
          <p14:tracePt t="12137" x="6037263" y="2017713"/>
          <p14:tracePt t="12154" x="6062663" y="1973263"/>
          <p14:tracePt t="12170" x="6081713" y="1946275"/>
          <p14:tracePt t="12187" x="6099175" y="1919288"/>
          <p14:tracePt t="12212" x="6099175" y="1911350"/>
          <p14:tracePt t="12238" x="6099175" y="1893888"/>
          <p14:tracePt t="12250" x="6089650" y="1874838"/>
          <p14:tracePt t="12263" x="6054725" y="1847850"/>
          <p14:tracePt t="12275" x="5991225" y="1812925"/>
          <p14:tracePt t="12289" x="5929313" y="1795463"/>
          <p14:tracePt t="12304" x="5857875" y="1768475"/>
          <p14:tracePt t="12320" x="5795963" y="1751013"/>
          <p14:tracePt t="12337" x="5732463" y="1751013"/>
          <p14:tracePt t="12353" x="5626100" y="1741488"/>
          <p14:tracePt t="12370" x="5572125" y="1741488"/>
          <p14:tracePt t="12387" x="5537200" y="1741488"/>
          <p14:tracePt t="12403" x="5438775" y="1741488"/>
          <p14:tracePt t="12420" x="5394325" y="1751013"/>
          <p14:tracePt t="12437" x="5340350" y="1776413"/>
          <p14:tracePt t="12453" x="5251450" y="1874838"/>
          <p14:tracePt t="12470" x="5197475" y="1946275"/>
          <p14:tracePt t="12487" x="5187950" y="1982788"/>
          <p14:tracePt t="12503" x="5153025" y="2036763"/>
          <p14:tracePt t="12520" x="5143500" y="2152650"/>
          <p14:tracePt t="12537" x="5143500" y="2205038"/>
          <p14:tracePt t="12553" x="5143500" y="2259013"/>
          <p14:tracePt t="12570" x="5143500" y="2347913"/>
          <p14:tracePt t="12586" x="5160963" y="2393950"/>
          <p14:tracePt t="12603" x="5197475" y="2428875"/>
          <p14:tracePt t="12620" x="5303838" y="2509838"/>
          <p14:tracePt t="12636" x="5384800" y="2562225"/>
          <p14:tracePt t="12653" x="5465763" y="2598738"/>
          <p14:tracePt t="12669" x="5634038" y="2670175"/>
          <p14:tracePt t="12686" x="5697538" y="2697163"/>
          <p14:tracePt t="12703" x="5759450" y="2724150"/>
          <p14:tracePt t="12720" x="5857875" y="2751138"/>
          <p14:tracePt t="12736" x="5884863" y="2751138"/>
          <p14:tracePt t="12753" x="5929313" y="2751138"/>
          <p14:tracePt t="12769" x="5983288" y="2751138"/>
          <p14:tracePt t="12786" x="6108700" y="2670175"/>
          <p14:tracePt t="12803" x="6170613" y="2616200"/>
          <p14:tracePt t="12819" x="6224588" y="2562225"/>
          <p14:tracePt t="12836" x="6286500" y="2438400"/>
          <p14:tracePt t="12852" x="6313488" y="2374900"/>
          <p14:tracePt t="12869" x="6330950" y="2322513"/>
          <p14:tracePt t="12886" x="6340475" y="2276475"/>
          <p14:tracePt t="12902" x="6340475" y="2259013"/>
          <p14:tracePt t="12919" x="6340475" y="2251075"/>
          <p14:tracePt t="12936" x="6340475" y="2224088"/>
          <p14:tracePt t="12960" x="6340475" y="2205038"/>
          <p14:tracePt t="12973" x="6340475" y="2179638"/>
          <p14:tracePt t="12986" x="6340475" y="2152650"/>
          <p14:tracePt t="13002" x="6340475" y="2098675"/>
          <p14:tracePt t="13019" x="6323013" y="2044700"/>
          <p14:tracePt t="13035" x="6303963" y="2000250"/>
          <p14:tracePt t="13052" x="6251575" y="1938338"/>
          <p14:tracePt t="13069" x="6232525" y="1919288"/>
          <p14:tracePt t="13085" x="6215063" y="1901825"/>
          <p14:tracePt t="13102" x="6153150" y="1857375"/>
          <p14:tracePt t="13119" x="6108700" y="1839913"/>
          <p14:tracePt t="13135" x="6054725" y="1822450"/>
          <p14:tracePt t="13152" x="5938838" y="1803400"/>
          <p14:tracePt t="13169" x="5884863" y="1803400"/>
          <p14:tracePt t="13185" x="5803900" y="1803400"/>
          <p14:tracePt t="13202" x="5661025" y="1803400"/>
          <p14:tracePt t="13218" x="5608638" y="1822450"/>
          <p14:tracePt t="13235" x="5554663" y="1847850"/>
          <p14:tracePt t="13252" x="5491163" y="1901825"/>
          <p14:tracePt t="13268" x="5456238" y="1938338"/>
          <p14:tracePt t="13285" x="5419725" y="1965325"/>
          <p14:tracePt t="13302" x="5394325" y="2009775"/>
          <p14:tracePt t="13318" x="5367338" y="2081213"/>
          <p14:tracePt t="13335" x="5348288" y="2116138"/>
          <p14:tracePt t="13352" x="5340350" y="2133600"/>
          <p14:tracePt t="13368" x="5340350" y="2179638"/>
          <p14:tracePt t="13385" x="5340350" y="2205038"/>
          <p14:tracePt t="13401" x="5340350" y="2224088"/>
          <p14:tracePt t="13418" x="5340350" y="2295525"/>
          <p14:tracePt t="13435" x="5357813" y="2330450"/>
          <p14:tracePt t="13451" x="5402263" y="2374900"/>
          <p14:tracePt t="13468" x="5500688" y="2465388"/>
          <p14:tracePt t="13485" x="5572125" y="2500313"/>
          <p14:tracePt t="13501" x="5643563" y="2527300"/>
          <p14:tracePt t="13518" x="5724525" y="2554288"/>
          <p14:tracePt t="13535" x="5867400" y="2608263"/>
          <p14:tracePt t="13551" x="5929313" y="2625725"/>
          <p14:tracePt t="13568" x="5991225" y="2625725"/>
          <p14:tracePt t="13584" x="6108700" y="2633663"/>
          <p14:tracePt t="13601" x="6153150" y="2633663"/>
          <p14:tracePt t="13618" x="6205538" y="2633663"/>
          <p14:tracePt t="13634" x="6303963" y="2608263"/>
          <p14:tracePt t="13651" x="6348413" y="2581275"/>
          <p14:tracePt t="13668" x="6394450" y="2536825"/>
          <p14:tracePt t="13684" x="6456363" y="2438400"/>
          <p14:tracePt t="13701" x="6473825" y="2393950"/>
          <p14:tracePt t="13717" x="6483350" y="2366963"/>
          <p14:tracePt t="13734" x="6483350" y="2322513"/>
          <p14:tracePt t="13751" x="6483350" y="2303463"/>
          <p14:tracePt t="13767" x="6483350" y="2286000"/>
          <p14:tracePt t="13784" x="6473825" y="2268538"/>
          <p14:tracePt t="13801" x="6419850" y="2170113"/>
          <p14:tracePt t="13817" x="6367463" y="2116138"/>
          <p14:tracePt t="13834" x="6303963" y="2062163"/>
          <p14:tracePt t="13851" x="6170613" y="1965325"/>
          <p14:tracePt t="13867" x="6116638" y="1946275"/>
          <p14:tracePt t="13884" x="6072188" y="1928813"/>
          <p14:tracePt t="13900" x="5991225" y="1911350"/>
          <p14:tracePt t="13917" x="5956300" y="1901825"/>
          <p14:tracePt t="13934" x="5919788" y="1901825"/>
          <p14:tracePt t="13950" x="5822950" y="1901825"/>
          <p14:tracePt t="13967" x="5759450" y="1901825"/>
          <p14:tracePt t="13984" x="5680075" y="1911350"/>
          <p14:tracePt t="14000" x="5527675" y="2009775"/>
          <p14:tracePt t="14017" x="5456238" y="2071688"/>
          <p14:tracePt t="14034" x="5394325" y="2143125"/>
          <p14:tracePt t="14050" x="5330825" y="2197100"/>
          <p14:tracePt t="14067" x="5241925" y="2330450"/>
          <p14:tracePt t="14083" x="5224463" y="2411413"/>
          <p14:tracePt t="14100" x="5205413" y="2473325"/>
          <p14:tracePt t="14117" x="5197475" y="2562225"/>
          <p14:tracePt t="14133" x="5197475" y="2598738"/>
          <p14:tracePt t="14150" x="5197475" y="2625725"/>
          <p14:tracePt t="14167" x="5197475" y="2687638"/>
          <p14:tracePt t="14183" x="5224463" y="2732088"/>
          <p14:tracePt t="14200" x="5259388" y="2776538"/>
          <p14:tracePt t="14217" x="5348288" y="2847975"/>
          <p14:tracePt t="14233" x="5394325" y="2867025"/>
          <p14:tracePt t="14250" x="5465763" y="2894013"/>
          <p14:tracePt t="14267" x="5626100" y="2919413"/>
          <p14:tracePt t="14283" x="5724525" y="2928938"/>
          <p14:tracePt t="14300" x="5786438" y="2938463"/>
          <p14:tracePt t="14316" x="5840413" y="2938463"/>
          <p14:tracePt t="14333" x="5911850" y="2938463"/>
          <p14:tracePt t="14350" x="5946775" y="2938463"/>
          <p14:tracePt t="14366" x="5991225" y="2919413"/>
          <p14:tracePt t="14383" x="6081713" y="2822575"/>
          <p14:tracePt t="14400" x="6116638" y="2795588"/>
          <p14:tracePt t="14416" x="6153150" y="2751138"/>
          <p14:tracePt t="14433" x="6180138" y="2687638"/>
          <p14:tracePt t="14449" x="6188075" y="2652713"/>
          <p14:tracePt t="14466" x="6197600" y="2616200"/>
          <p14:tracePt t="14483" x="6205538" y="2527300"/>
          <p14:tracePt t="14499" x="6205538" y="2500313"/>
          <p14:tracePt t="14516" x="6205538" y="2482850"/>
          <p14:tracePt t="14533" x="6205538" y="2446338"/>
          <p14:tracePt t="14549" x="6205538" y="2428875"/>
          <p14:tracePt t="14566" x="6205538" y="2419350"/>
          <p14:tracePt t="14582" x="6205538" y="2411413"/>
          <p14:tracePt t="14599" x="6188075" y="2384425"/>
          <p14:tracePt t="14616" x="6180138" y="2357438"/>
          <p14:tracePt t="14632" x="6161088" y="2330450"/>
          <p14:tracePt t="14649" x="6116638" y="2259013"/>
          <p14:tracePt t="14666" x="6099175" y="2214563"/>
          <p14:tracePt t="14682" x="6081713" y="2179638"/>
          <p14:tracePt t="14699" x="6045200" y="2133600"/>
          <p14:tracePt t="14716" x="6010275" y="2116138"/>
          <p14:tracePt t="14732" x="6000750" y="2098675"/>
          <p14:tracePt t="14749" x="5946775" y="2062163"/>
          <p14:tracePt t="14765" x="5929313" y="2054225"/>
          <p14:tracePt t="14782" x="5902325" y="2044700"/>
          <p14:tracePt t="14799" x="5822950" y="2036763"/>
          <p14:tracePt t="14815" x="5768975" y="2027238"/>
          <p14:tracePt t="14832" x="5732463" y="2027238"/>
          <p14:tracePt t="14849" x="5688013" y="2027238"/>
          <p14:tracePt t="14865" x="5616575" y="2027238"/>
          <p14:tracePt t="14882" x="5599113" y="2027238"/>
          <p14:tracePt t="14899" x="5589588" y="2027238"/>
          <p14:tracePt t="14915" x="5572125" y="2027238"/>
          <p14:tracePt t="14932" x="5562600" y="2027238"/>
          <p14:tracePt t="14948" x="5554663" y="2036763"/>
          <p14:tracePt t="14965" x="5537200" y="2071688"/>
          <p14:tracePt t="14982" x="5518150" y="2116138"/>
          <p14:tracePt t="14998" x="5500688" y="2143125"/>
          <p14:tracePt t="15015" x="5500688" y="2205038"/>
          <p14:tracePt t="15032" x="5500688" y="2214563"/>
          <p14:tracePt t="15048" x="5500688" y="2224088"/>
          <p14:tracePt t="15065" x="5500688" y="2241550"/>
          <p14:tracePt t="15082" x="5500688" y="2251075"/>
          <p14:tracePt t="15098" x="5500688" y="2268538"/>
          <p14:tracePt t="15115" x="5527675" y="2295525"/>
          <p14:tracePt t="15131" x="5599113" y="2357438"/>
          <p14:tracePt t="15148" x="5670550" y="2401888"/>
          <p14:tracePt t="15165" x="5732463" y="2455863"/>
          <p14:tracePt t="15181" x="5894388" y="2554288"/>
          <p14:tracePt t="15198" x="5956300" y="2571750"/>
          <p14:tracePt t="15215" x="6010275" y="2589213"/>
          <p14:tracePt t="15231" x="6089650" y="2598738"/>
          <p14:tracePt t="15248" x="6116638" y="2598738"/>
          <p14:tracePt t="15264" x="6134100" y="2608263"/>
          <p14:tracePt t="15281" x="6180138" y="2608263"/>
          <p14:tracePt t="15298" x="6197600" y="2608263"/>
          <p14:tracePt t="15318" x="6224588" y="2589213"/>
          <p14:tracePt t="15331" x="6232525" y="2571750"/>
          <p14:tracePt t="15348" x="6242050" y="2554288"/>
          <p14:tracePt t="15364" x="6251575" y="2536825"/>
          <p14:tracePt t="15381" x="6251575" y="2517775"/>
          <p14:tracePt t="15398" x="6259513" y="2500313"/>
          <p14:tracePt t="15414" x="6269038" y="2482850"/>
          <p14:tracePt t="15431" x="6269038" y="2455863"/>
          <p14:tracePt t="15447" x="6269038" y="2419350"/>
          <p14:tracePt t="15464" x="6269038" y="2393950"/>
          <p14:tracePt t="15481" x="6269038" y="2339975"/>
          <p14:tracePt t="15497" x="6269038" y="2268538"/>
          <p14:tracePt t="15514" x="6269038" y="2241550"/>
          <p14:tracePt t="15531" x="6251575" y="2205038"/>
          <p14:tracePt t="15547" x="6205538" y="2170113"/>
          <p14:tracePt t="15564" x="6180138" y="2152650"/>
          <p14:tracePt t="15581" x="6153150" y="2125663"/>
          <p14:tracePt t="15597" x="6081713" y="2098675"/>
          <p14:tracePt t="15614" x="6045200" y="2081213"/>
          <p14:tracePt t="15630" x="6010275" y="2062163"/>
          <p14:tracePt t="15647" x="5983288" y="2044700"/>
          <p14:tracePt t="15664" x="5929313" y="2027238"/>
          <p14:tracePt t="15680" x="5919788" y="2027238"/>
          <p14:tracePt t="15697" x="5902325" y="2009775"/>
          <p14:tracePt t="15714" x="5875338" y="2009775"/>
          <p14:tracePt t="15730" x="5867400" y="2009775"/>
          <p14:tracePt t="15747" x="5867400" y="2000250"/>
          <p14:tracePt t="15764" x="5848350" y="1990725"/>
          <p14:tracePt t="15780" x="5840413" y="1990725"/>
          <p14:tracePt t="15838" x="5830888" y="1990725"/>
          <p14:tracePt t="15850" x="5830888" y="1982788"/>
          <p14:tracePt t="16828" x="5840413" y="1982788"/>
          <p14:tracePt t="16840" x="5840413" y="1990725"/>
          <p14:tracePt t="16866" x="5848350" y="1990725"/>
          <p14:tracePt t="16879" x="5857875" y="1990725"/>
          <p14:tracePt t="16891" x="5857875" y="2000250"/>
          <p14:tracePt t="16904" x="5867400" y="2000250"/>
          <p14:tracePt t="16942" x="5875338" y="2009775"/>
          <p14:tracePt t="16967" x="5884863" y="2017713"/>
          <p14:tracePt t="16980" x="5894388" y="2017713"/>
          <p14:tracePt t="16992" x="5902325" y="2027238"/>
          <p14:tracePt t="17005" x="5919788" y="2044700"/>
          <p14:tracePt t="17018" x="5956300" y="2071688"/>
          <p14:tracePt t="17030" x="5983288" y="2089150"/>
          <p14:tracePt t="17044" x="6027738" y="2116138"/>
          <p14:tracePt t="17061" x="6062663" y="2152650"/>
          <p14:tracePt t="17078" x="6099175" y="2179638"/>
          <p14:tracePt t="17094" x="6153150" y="2224088"/>
          <p14:tracePt t="17111" x="6180138" y="2232025"/>
          <p14:tracePt t="17129" x="6188075" y="2259013"/>
          <p14:tracePt t="17145" x="6197600" y="2268538"/>
          <p14:tracePt t="17161" x="6205538" y="2268538"/>
          <p14:tracePt t="17183" x="6215063" y="2268538"/>
          <p14:tracePt t="17208" x="6215063" y="2276475"/>
          <p14:tracePt t="17792" x="6215063" y="2268538"/>
          <p14:tracePt t="17818" x="6215063" y="2259013"/>
          <p14:tracePt t="17830" x="6215063" y="2251075"/>
          <p14:tracePt t="17843" x="6215063" y="2241550"/>
          <p14:tracePt t="17856" x="6197600" y="2232025"/>
          <p14:tracePt t="17868" x="6180138" y="2214563"/>
          <p14:tracePt t="17881" x="6170613" y="2197100"/>
          <p14:tracePt t="17894" x="6134100" y="2179638"/>
          <p14:tracePt t="17909" x="6108700" y="2160588"/>
          <p14:tracePt t="17926" x="6072188" y="2143125"/>
          <p14:tracePt t="17943" x="6037263" y="2125663"/>
          <p14:tracePt t="17959" x="5965825" y="2081213"/>
          <p14:tracePt t="17976" x="5919788" y="2081213"/>
          <p14:tracePt t="17993" x="5884863" y="2062163"/>
          <p14:tracePt t="18010" x="5795963" y="2036763"/>
          <p14:tracePt t="18026" x="5768975" y="2036763"/>
          <p14:tracePt t="18042" x="5732463" y="2036763"/>
          <p14:tracePt t="18059" x="5680075" y="2036763"/>
          <p14:tracePt t="18076" x="5634038" y="2036763"/>
          <p14:tracePt t="18092" x="5589588" y="2036763"/>
          <p14:tracePt t="18109" x="5465763" y="2044700"/>
          <p14:tracePt t="18126" x="5402263" y="2062163"/>
          <p14:tracePt t="18142" x="5348288" y="2098675"/>
          <p14:tracePt t="18159" x="5295900" y="2133600"/>
          <p14:tracePt t="18176" x="5205413" y="2224088"/>
          <p14:tracePt t="18192" x="5180013" y="2276475"/>
          <p14:tracePt t="18209" x="5160963" y="2322513"/>
          <p14:tracePt t="18226" x="5143500" y="2393950"/>
          <p14:tracePt t="18242" x="5133975" y="2419350"/>
          <p14:tracePt t="18259" x="5133975" y="2438400"/>
          <p14:tracePt t="18275" x="5133975" y="2490788"/>
          <p14:tracePt t="18292" x="5160963" y="2536825"/>
          <p14:tracePt t="18309" x="5205413" y="2581275"/>
          <p14:tracePt t="18325" x="5348288" y="2670175"/>
          <p14:tracePt t="18342" x="5438775" y="2697163"/>
          <p14:tracePt t="18359" x="5500688" y="2724150"/>
          <p14:tracePt t="18375" x="5608638" y="2751138"/>
          <p14:tracePt t="18392" x="5643563" y="2751138"/>
          <p14:tracePt t="18409" x="5688013" y="2759075"/>
          <p14:tracePt t="18425" x="5715000" y="2759075"/>
          <p14:tracePt t="18442" x="5786438" y="2759075"/>
          <p14:tracePt t="18459" x="5822950" y="2759075"/>
          <p14:tracePt t="18475" x="5857875" y="2759075"/>
          <p14:tracePt t="18492" x="5946775" y="2732088"/>
          <p14:tracePt t="18508" x="5973763" y="2724150"/>
          <p14:tracePt t="18525" x="6018213" y="2687638"/>
          <p14:tracePt t="18542" x="6108700" y="2633663"/>
          <p14:tracePt t="18558" x="6161088" y="2608263"/>
          <p14:tracePt t="18575" x="6224588" y="2562225"/>
          <p14:tracePt t="18591" x="6348413" y="2446338"/>
          <p14:tracePt t="18608" x="6384925" y="2366963"/>
          <p14:tracePt t="18625" x="6429375" y="2286000"/>
          <p14:tracePt t="18641" x="6438900" y="2241550"/>
          <p14:tracePt t="18658" x="6438900" y="2232025"/>
          <p14:tracePt t="18675" x="6438900" y="2214563"/>
          <p14:tracePt t="18692" x="6438900" y="2197100"/>
          <p14:tracePt t="18708" x="6438900" y="2187575"/>
          <p14:tracePt t="18725" x="6438900" y="2170113"/>
          <p14:tracePt t="18741" x="6429375" y="2152650"/>
          <p14:tracePt t="18758" x="6384925" y="2108200"/>
          <p14:tracePt t="18774" x="6357938" y="2081213"/>
          <p14:tracePt t="18791" x="6323013" y="2054225"/>
          <p14:tracePt t="18808" x="6242050" y="2009775"/>
          <p14:tracePt t="18824" x="6197600" y="1990725"/>
          <p14:tracePt t="18841" x="6134100" y="1973263"/>
          <p14:tracePt t="18858" x="5973763" y="1955800"/>
          <p14:tracePt t="18874" x="5902325" y="1955800"/>
          <p14:tracePt t="18891" x="5822950" y="1955800"/>
          <p14:tracePt t="18908" x="5715000" y="1955800"/>
          <p14:tracePt t="18924" x="5661025" y="1955800"/>
          <p14:tracePt t="18941" x="5616575" y="1982788"/>
          <p14:tracePt t="18958" x="5562600" y="2000250"/>
          <p14:tracePt t="18974" x="5510213" y="2044700"/>
          <p14:tracePt t="18991" x="5500688" y="2044700"/>
          <p14:tracePt t="19007" x="5491163" y="2062163"/>
          <p14:tracePt t="19024" x="5473700" y="2089150"/>
          <p14:tracePt t="19047" x="5473700" y="2108200"/>
          <p14:tracePt t="19060" x="5473700" y="2116138"/>
          <p14:tracePt t="19074" x="5473700" y="2143125"/>
          <p14:tracePt t="19091" x="5473700" y="2152650"/>
          <p14:tracePt t="19107" x="5473700" y="2179638"/>
          <p14:tracePt t="19124" x="5473700" y="2232025"/>
          <p14:tracePt t="19140" x="5500688" y="2268538"/>
          <p14:tracePt t="19157" x="5518150" y="2295525"/>
          <p14:tracePt t="19174" x="5572125" y="2347913"/>
          <p14:tracePt t="19190" x="5599113" y="2374900"/>
          <p14:tracePt t="19207" x="5634038" y="2401888"/>
          <p14:tracePt t="19224" x="5661025" y="2411413"/>
          <p14:tracePt t="19240" x="5741988" y="2446338"/>
          <p14:tracePt t="19257" x="5776913" y="2465388"/>
          <p14:tracePt t="19274" x="5813425" y="2473325"/>
          <p14:tracePt t="19290" x="5867400" y="2473325"/>
          <p14:tracePt t="19307" x="5894388" y="2482850"/>
          <p14:tracePt t="19323" x="5902325" y="2482850"/>
          <p14:tracePt t="19340" x="5929313" y="2482850"/>
          <p14:tracePt t="20825" x="5929313" y="2473325"/>
          <p14:tracePt t="20850" x="5919788" y="2455863"/>
          <p14:tracePt t="20863" x="5902325" y="2428875"/>
          <p14:tracePt t="20875" x="5884863" y="2374900"/>
          <p14:tracePt t="20888" x="5867400" y="2339975"/>
          <p14:tracePt t="20901" x="5857875" y="2295525"/>
          <p14:tracePt t="20913" x="5840413" y="2276475"/>
          <p14:tracePt t="20926" x="5830888" y="2251075"/>
          <p14:tracePt t="20939" x="5822950" y="2241550"/>
          <p14:tracePt t="20954" x="5813425" y="2232025"/>
          <p14:tracePt t="20970" x="5813425" y="2224088"/>
          <p14:tracePt t="20987" x="5803900" y="2224088"/>
          <p14:tracePt t="21004" x="5795963" y="2214563"/>
          <p14:tracePt t="21020" x="5795963" y="2205038"/>
          <p14:tracePt t="21040" x="5786438" y="2197100"/>
          <p14:tracePt t="21065" x="5786438" y="2187575"/>
          <p14:tracePt t="21078" x="5786438" y="2179638"/>
          <p14:tracePt t="21091" x="5776913" y="2179638"/>
          <p14:tracePt t="21104" x="5776913" y="2170113"/>
          <p14:tracePt t="21129" x="5776913" y="2160588"/>
          <p14:tracePt t="21141" x="5768975" y="2160588"/>
          <p14:tracePt t="21155" x="5768975" y="2152650"/>
          <p14:tracePt t="21170" x="5759450" y="2143125"/>
          <p14:tracePt t="21192" x="5759450" y="2133600"/>
          <p14:tracePt t="21205" x="5759450" y="2125663"/>
          <p14:tracePt t="21220" x="5751513" y="2116138"/>
          <p14:tracePt t="21243" x="5751513" y="2108200"/>
          <p14:tracePt t="21268" x="5751513" y="2098675"/>
          <p14:tracePt t="21293" x="5741988" y="2098675"/>
          <p14:tracePt t="21306" x="5741988" y="2089150"/>
          <p14:tracePt t="22958" x="5768975" y="2089150"/>
          <p14:tracePt t="22970" x="5830888" y="2089150"/>
          <p14:tracePt t="22983" x="5938838" y="2089150"/>
          <p14:tracePt t="22996" x="6054725" y="2089150"/>
          <p14:tracePt t="23008" x="6170613" y="2089150"/>
          <p14:tracePt t="23021" x="6224588" y="2089150"/>
          <p14:tracePt t="23034" x="6269038" y="2089150"/>
          <p14:tracePt t="23050" x="6296025" y="2089150"/>
          <p14:tracePt t="23066" x="6303963" y="2089150"/>
          <p14:tracePt t="23083" x="6313488" y="2089150"/>
          <p14:tracePt t="23099" x="6330950" y="2089150"/>
          <p14:tracePt t="23116" x="6340475" y="2089150"/>
          <p14:tracePt t="23148" x="6348413" y="2098675"/>
          <p14:tracePt t="23884" x="6340475" y="2098675"/>
          <p14:tracePt t="23897" x="6330950" y="2098675"/>
          <p14:tracePt t="23910" x="6313488" y="2098675"/>
          <p14:tracePt t="23922" x="6286500" y="2098675"/>
          <p14:tracePt t="23935" x="6259513" y="2098675"/>
          <p14:tracePt t="23948" x="6215063" y="2098675"/>
          <p14:tracePt t="23965" x="6170613" y="2098675"/>
          <p14:tracePt t="23981" x="6134100" y="2108200"/>
          <p14:tracePt t="23998" x="6108700" y="2108200"/>
          <p14:tracePt t="24014" x="6072188" y="2108200"/>
          <p14:tracePt t="24031" x="6037263" y="2108200"/>
          <p14:tracePt t="24048" x="6010275" y="2108200"/>
          <p14:tracePt t="24064" x="5965825" y="2108200"/>
          <p14:tracePt t="24081" x="5946775" y="2108200"/>
          <p14:tracePt t="24098" x="5938838" y="2108200"/>
          <p14:tracePt t="24114" x="5919788" y="2108200"/>
          <p14:tracePt t="24214" x="5911850" y="2108200"/>
          <p14:tracePt t="24417" x="5902325" y="2108200"/>
          <p14:tracePt t="24621" x="5929313" y="2108200"/>
          <p14:tracePt t="24633" x="5983288" y="2108200"/>
          <p14:tracePt t="24646" x="6045200" y="2125663"/>
          <p14:tracePt t="24659" x="6143625" y="2152650"/>
          <p14:tracePt t="24671" x="6205538" y="2170113"/>
          <p14:tracePt t="24684" x="6251575" y="2179638"/>
          <p14:tracePt t="24697" x="6276975" y="2187575"/>
          <p14:tracePt t="24713" x="6296025" y="2197100"/>
          <p14:tracePt t="24730" x="6313488" y="2197100"/>
          <p14:tracePt t="24746" x="6323013" y="2197100"/>
          <p14:tracePt t="24763" x="6330950" y="2205038"/>
          <p14:tracePt t="24780" x="6340475" y="2205038"/>
          <p14:tracePt t="24811" x="6348413" y="2205038"/>
          <p14:tracePt t="24823" x="6357938" y="2205038"/>
          <p14:tracePt t="24849" x="6367463" y="2205038"/>
          <p14:tracePt t="24887" x="6375400" y="2205038"/>
          <p14:tracePt t="25903" x="6384925" y="2205038"/>
          <p14:tracePt t="25916" x="6394450" y="2205038"/>
          <p14:tracePt t="25928" x="6429375" y="2205038"/>
          <p14:tracePt t="25941" x="6483350" y="2214563"/>
          <p14:tracePt t="25954" x="6554788" y="2214563"/>
          <p14:tracePt t="25967" x="6634163" y="2224088"/>
          <p14:tracePt t="25979" x="6680200" y="2224088"/>
          <p14:tracePt t="25994" x="6705600" y="2224088"/>
          <p14:tracePt t="26011" x="6724650" y="2224088"/>
          <p14:tracePt t="26027" x="6724650" y="2214563"/>
          <p14:tracePt t="26044" x="6724650" y="2152650"/>
          <p14:tracePt t="26060" x="6724650" y="2116138"/>
          <p14:tracePt t="26077" x="6715125" y="2081213"/>
          <p14:tracePt t="26094" x="6589713" y="1965325"/>
          <p14:tracePt t="26110" x="6483350" y="1901825"/>
          <p14:tracePt t="26127" x="6348413" y="1830388"/>
          <p14:tracePt t="26144" x="6010275" y="1758950"/>
          <p14:tracePt t="26160" x="5857875" y="1751013"/>
          <p14:tracePt t="26177" x="5653088" y="1751013"/>
          <p14:tracePt t="26194" x="5500688" y="1751013"/>
          <p14:tracePt t="26210" x="5330825" y="1758950"/>
          <p14:tracePt t="26227" x="5276850" y="1768475"/>
          <p14:tracePt t="26243" x="5259388" y="1776413"/>
          <p14:tracePt t="26260" x="5214938" y="1803400"/>
          <p14:tracePt t="26277" x="5197475" y="1822450"/>
          <p14:tracePt t="26293" x="5180013" y="1874838"/>
          <p14:tracePt t="26310" x="5153025" y="1982788"/>
          <p14:tracePt t="26327" x="5143500" y="2044700"/>
          <p14:tracePt t="26343" x="5143500" y="2108200"/>
          <p14:tracePt t="26360" x="5160963" y="2259013"/>
          <p14:tracePt t="26376" x="5214938" y="2347913"/>
          <p14:tracePt t="26393" x="5268913" y="2428875"/>
          <p14:tracePt t="26410" x="5330825" y="2509838"/>
          <p14:tracePt t="26427" x="5483225" y="2616200"/>
          <p14:tracePt t="26443" x="5572125" y="2660650"/>
          <p14:tracePt t="26460" x="5661025" y="2687638"/>
          <p14:tracePt t="26476" x="5830888" y="2751138"/>
          <p14:tracePt t="26493" x="5911850" y="2768600"/>
          <p14:tracePt t="26510" x="5973763" y="2786063"/>
          <p14:tracePt t="26526" x="6108700" y="2795588"/>
          <p14:tracePt t="26543" x="6161088" y="2795588"/>
          <p14:tracePt t="26559" x="6197600" y="2795588"/>
          <p14:tracePt t="26576" x="6224588" y="2795588"/>
          <p14:tracePt t="26593" x="6242050" y="2795588"/>
          <p14:tracePt t="27540" x="6232525" y="2795588"/>
          <p14:tracePt t="27552" x="6205538" y="2768600"/>
          <p14:tracePt t="27565" x="6161088" y="2741613"/>
          <p14:tracePt t="27578" x="6089650" y="2670175"/>
          <p14:tracePt t="27591" x="6010275" y="2608263"/>
          <p14:tracePt t="27608" x="5956300" y="2562225"/>
          <p14:tracePt t="27624" x="5911850" y="2527300"/>
          <p14:tracePt t="27641" x="5875338" y="2500313"/>
          <p14:tracePt t="27657" x="5848350" y="2482850"/>
          <p14:tracePt t="27679" x="5840413" y="2482850"/>
          <p14:tracePt t="27692" x="5840413" y="2473325"/>
          <p14:tracePt t="27707" x="5830888" y="2473325"/>
          <p14:tracePt t="27724" x="5830888" y="2465388"/>
          <p14:tracePt t="27920" x="5857875" y="2455863"/>
          <p14:tracePt t="27933" x="5946775" y="2428875"/>
          <p14:tracePt t="27946" x="6143625" y="2374900"/>
          <p14:tracePt t="27959" x="6456363" y="2295525"/>
          <p14:tracePt t="27973" x="6804025" y="2214563"/>
          <p14:tracePt t="27990" x="6946900" y="2197100"/>
          <p14:tracePt t="28007" x="7062788" y="2197100"/>
          <p14:tracePt t="28023" x="7224713" y="2197100"/>
          <p14:tracePt t="28040" x="7269163" y="2197100"/>
          <p14:tracePt t="28057" x="7313613" y="2197100"/>
          <p14:tracePt t="28073" x="7412038" y="2197100"/>
          <p14:tracePt t="28090" x="7456488" y="2197100"/>
          <p14:tracePt t="28106" x="7500938" y="2197100"/>
          <p14:tracePt t="28123" x="7545388" y="2197100"/>
          <p14:tracePt t="28140" x="7562850" y="2205038"/>
          <p14:tracePt t="28157" x="7581900" y="2205038"/>
          <p14:tracePt t="28173" x="7599363" y="2214563"/>
          <p14:tracePt t="29444" x="7589838" y="2214563"/>
          <p14:tracePt t="29457" x="7562850" y="2214563"/>
          <p14:tracePt t="29469" x="7491413" y="2214563"/>
          <p14:tracePt t="29482" x="7385050" y="2214563"/>
          <p14:tracePt t="29495" x="7215188" y="2214563"/>
          <p14:tracePt t="29507" x="7062788" y="2214563"/>
          <p14:tracePt t="29520" x="6956425" y="2214563"/>
          <p14:tracePt t="29537" x="6884988" y="2214563"/>
          <p14:tracePt t="29554" x="6858000" y="2214563"/>
          <p14:tracePt t="29570" x="6831013" y="2214563"/>
          <p14:tracePt t="29571" x="6823075" y="2224088"/>
          <p14:tracePt t="29596" x="6813550" y="2224088"/>
          <p14:tracePt t="29622" x="6813550" y="2232025"/>
          <p14:tracePt t="29634" x="6823075" y="2241550"/>
          <p14:tracePt t="29647" x="6902450" y="2286000"/>
          <p14:tracePt t="29660" x="7116763" y="2366963"/>
          <p14:tracePt t="29672" x="7589838" y="2490788"/>
          <p14:tracePt t="29687" x="8108950" y="2616200"/>
          <p14:tracePt t="29703" x="8518525" y="2687638"/>
          <p14:tracePt t="29720" x="8823325" y="2714625"/>
          <p14:tracePt t="29737" x="9197975" y="2768600"/>
          <p14:tracePt t="29753" x="9296400" y="2786063"/>
          <p14:tracePt t="29770" x="9348788" y="2795588"/>
          <p14:tracePt t="29787" x="9420225" y="2803525"/>
          <p14:tracePt t="29803" x="9439275" y="2813050"/>
          <p14:tracePt t="29837" x="9447213" y="2813050"/>
          <p14:tracePt t="29900" x="9439275" y="2813050"/>
          <p14:tracePt t="29913" x="9385300" y="2822575"/>
          <p14:tracePt t="29926" x="9180513" y="2840038"/>
          <p14:tracePt t="29938" x="8697913" y="2874963"/>
          <p14:tracePt t="29953" x="8126413" y="2874963"/>
          <p14:tracePt t="29970" x="7562850" y="2874963"/>
          <p14:tracePt t="29986" x="7161213" y="2874963"/>
          <p14:tracePt t="30003" x="6473825" y="2822575"/>
          <p14:tracePt t="30019" x="6188075" y="2776538"/>
          <p14:tracePt t="30036" x="6062663" y="2751138"/>
          <p14:tracePt t="30053" x="5919788" y="2724150"/>
          <p14:tracePt t="30069" x="5867400" y="2724150"/>
          <p14:tracePt t="30086" x="5848350" y="2724150"/>
          <p14:tracePt t="30103" x="5830888" y="2714625"/>
          <p14:tracePt t="30119" x="5822950" y="2714625"/>
          <p14:tracePt t="30136" x="5813425" y="2714625"/>
          <p14:tracePt t="30155" x="5803900" y="2714625"/>
          <p14:tracePt t="30217" x="5795963" y="2714625"/>
          <p14:tracePt t="30230" x="5786438" y="2714625"/>
          <p14:tracePt t="30243" x="5776913" y="2714625"/>
          <p14:tracePt t="30255" x="5759450" y="2714625"/>
          <p14:tracePt t="30269" x="5751513" y="2714625"/>
          <p14:tracePt t="30286" x="5741988" y="2714625"/>
          <p14:tracePt t="30302" x="5732463" y="2714625"/>
          <p14:tracePt t="30331" x="5724525" y="2714625"/>
          <p14:tracePt t="30369" x="5751513" y="2714625"/>
          <p14:tracePt t="30382" x="5840413" y="2714625"/>
          <p14:tracePt t="30395" x="6134100" y="2714625"/>
          <p14:tracePt t="30407" x="6680200" y="2714625"/>
          <p14:tracePt t="30421" x="7323138" y="2714625"/>
          <p14:tracePt t="30435" x="7697788" y="2714625"/>
          <p14:tracePt t="30452" x="7929563" y="2714625"/>
          <p14:tracePt t="30469" x="8089900" y="2741613"/>
          <p14:tracePt t="30485" x="8323263" y="2751138"/>
          <p14:tracePt t="30502" x="8412163" y="2759075"/>
          <p14:tracePt t="30519" x="8466138" y="2759075"/>
          <p14:tracePt t="30535" x="8555038" y="2768600"/>
          <p14:tracePt t="30552" x="8582025" y="2776538"/>
          <p14:tracePt t="30568" x="8599488" y="2776538"/>
          <p14:tracePt t="30585" x="8616950" y="2776538"/>
          <p14:tracePt t="30602" x="8626475" y="2776538"/>
          <p14:tracePt t="30618" x="8634413" y="2776538"/>
          <p14:tracePt t="30661" x="8643938" y="2776538"/>
          <p14:tracePt t="30775" x="8626475" y="2776538"/>
          <p14:tracePt t="30788" x="8572500" y="2776538"/>
          <p14:tracePt t="30801" x="8491538" y="2776538"/>
          <p14:tracePt t="30813" x="8304213" y="2776538"/>
          <p14:tracePt t="30826" x="8037513" y="2776538"/>
          <p14:tracePt t="30839" x="7751763" y="2786063"/>
          <p14:tracePt t="30851" x="7527925" y="2786063"/>
          <p14:tracePt t="30868" x="7412038" y="2786063"/>
          <p14:tracePt t="30884" x="7286625" y="2786063"/>
          <p14:tracePt t="30901" x="7180263" y="2786063"/>
          <p14:tracePt t="30918" x="6973888" y="2803525"/>
          <p14:tracePt t="30934" x="6911975" y="2813050"/>
          <p14:tracePt t="30951" x="6867525" y="2813050"/>
          <p14:tracePt t="30968" x="6796088" y="2822575"/>
          <p14:tracePt t="30984" x="6777038" y="2830513"/>
          <p14:tracePt t="31001" x="6769100" y="2830513"/>
          <p14:tracePt t="31018" x="6742113" y="2840038"/>
          <p14:tracePt t="31034" x="6732588" y="2840038"/>
          <p14:tracePt t="31054" x="6724650" y="2840038"/>
          <p14:tracePt t="31193" x="6715125" y="2840038"/>
          <p14:tracePt t="31257" x="6705600" y="2840038"/>
          <p14:tracePt t="31435" x="6705600" y="2847975"/>
          <p14:tracePt t="31447" x="6697663" y="2847975"/>
          <p14:tracePt t="31460" x="6697663" y="2857500"/>
          <p14:tracePt t="31473" x="6680200" y="2867025"/>
          <p14:tracePt t="31486" x="6616700" y="2901950"/>
          <p14:tracePt t="31500" x="6491288" y="2938463"/>
          <p14:tracePt t="31517" x="6313488" y="3009900"/>
          <p14:tracePt t="31533" x="6134100" y="3054350"/>
          <p14:tracePt t="31550" x="5929313" y="3089275"/>
          <p14:tracePt t="31566" x="5867400" y="3089275"/>
          <p14:tracePt t="31583" x="5830888" y="3089275"/>
          <p14:tracePt t="31600" x="5759450" y="3089275"/>
          <p14:tracePt t="31616" x="5741988" y="3089275"/>
          <p14:tracePt t="31633" x="5724525" y="3089275"/>
          <p14:tracePt t="31650" x="5697538" y="3089275"/>
          <p14:tracePt t="31666" x="5688013" y="3089275"/>
          <p14:tracePt t="31688" x="5680075" y="3089275"/>
          <p14:tracePt t="31752" x="5670550" y="3089275"/>
          <p14:tracePt t="31828" x="5661025" y="3089275"/>
          <p14:tracePt t="31840" x="5653088" y="3089275"/>
          <p14:tracePt t="32386" x="5643563" y="3089275"/>
          <p14:tracePt t="32399" x="5626100" y="3062288"/>
          <p14:tracePt t="32411" x="5589588" y="2990850"/>
          <p14:tracePt t="32424" x="5537200" y="2894013"/>
          <p14:tracePt t="32437" x="5473700" y="2714625"/>
          <p14:tracePt t="32450" x="5384800" y="2482850"/>
          <p14:tracePt t="32465" x="5367338" y="2357438"/>
          <p14:tracePt t="32481" x="5348288" y="2259013"/>
          <p14:tracePt t="32498" x="5340350" y="2170113"/>
          <p14:tracePt t="32515" x="5357813" y="1990725"/>
          <p14:tracePt t="32531" x="5384800" y="1919288"/>
          <p14:tracePt t="32548" x="5429250" y="1874838"/>
          <p14:tracePt t="32565" x="5518150" y="1822450"/>
          <p14:tracePt t="32581" x="5562600" y="1803400"/>
          <p14:tracePt t="32598" x="5599113" y="1785938"/>
          <p14:tracePt t="32615" x="5724525" y="1768475"/>
          <p14:tracePt t="32631" x="5795963" y="1758950"/>
          <p14:tracePt t="32648" x="5848350" y="1758950"/>
          <p14:tracePt t="32665" x="5938838" y="1758950"/>
          <p14:tracePt t="32681" x="6170613" y="1758950"/>
          <p14:tracePt t="32698" x="6313488" y="1795463"/>
          <p14:tracePt t="32714" x="6429375" y="1857375"/>
          <p14:tracePt t="32731" x="6616700" y="2036763"/>
          <p14:tracePt t="32748" x="6670675" y="2116138"/>
          <p14:tracePt t="32764" x="6697663" y="2187575"/>
          <p14:tracePt t="32781" x="6715125" y="2330450"/>
          <p14:tracePt t="32797" x="6715125" y="2401888"/>
          <p14:tracePt t="32814" x="6715125" y="2473325"/>
          <p14:tracePt t="32831" x="6616700" y="2581275"/>
          <p14:tracePt t="32847" x="6545263" y="2625725"/>
          <p14:tracePt t="32864" x="6429375" y="2670175"/>
          <p14:tracePt t="32881" x="6205538" y="2714625"/>
          <p14:tracePt t="32897" x="6089650" y="2714625"/>
          <p14:tracePt t="32914" x="5973763" y="2724150"/>
          <p14:tracePt t="32931" x="5875338" y="2724150"/>
          <p14:tracePt t="32947" x="5741988" y="2714625"/>
          <p14:tracePt t="32964" x="5661025" y="2687638"/>
          <p14:tracePt t="32981" x="5599113" y="2670175"/>
          <p14:tracePt t="32997" x="5491163" y="2571750"/>
          <p14:tracePt t="33014" x="5429250" y="2473325"/>
          <p14:tracePt t="33030" x="5375275" y="2374900"/>
          <p14:tracePt t="33047" x="5348288" y="2205038"/>
          <p14:tracePt t="33064" x="5340350" y="2133600"/>
          <p14:tracePt t="33081" x="5340350" y="2108200"/>
          <p14:tracePt t="33097" x="5340350" y="2054225"/>
          <p14:tracePt t="33114" x="5340350" y="2036763"/>
          <p14:tracePt t="33130" x="5340350" y="2027238"/>
          <p14:tracePt t="33147" x="5419725" y="1973263"/>
          <p14:tracePt t="33164" x="5473700" y="1938338"/>
          <p14:tracePt t="33180" x="5562600" y="1911350"/>
          <p14:tracePt t="33197" x="5670550" y="1893888"/>
          <p14:tracePt t="33213" x="5929313" y="1857375"/>
          <p14:tracePt t="33230" x="6062663" y="1857375"/>
          <p14:tracePt t="33247" x="6180138" y="1857375"/>
          <p14:tracePt t="33263" x="6419850" y="1857375"/>
          <p14:tracePt t="33280" x="6510338" y="1901825"/>
          <p14:tracePt t="33297" x="6589713" y="1928813"/>
          <p14:tracePt t="33313" x="6724650" y="2036763"/>
          <p14:tracePt t="33330" x="6796088" y="2089150"/>
          <p14:tracePt t="33347" x="6831013" y="2133600"/>
          <p14:tracePt t="33363" x="6884988" y="2197100"/>
          <p14:tracePt t="33380" x="6902450" y="2214563"/>
          <p14:tracePt t="33396" x="6919913" y="2232025"/>
          <p14:tracePt t="33413" x="6929438" y="2241550"/>
          <p14:tracePt t="34745" x="6946900" y="2241550"/>
          <p14:tracePt t="34758" x="7010400" y="2241550"/>
          <p14:tracePt t="34771" x="7153275" y="2259013"/>
          <p14:tracePt t="34783" x="7446963" y="2339975"/>
          <p14:tracePt t="34796" x="7804150" y="2473325"/>
          <p14:tracePt t="34810" x="8116888" y="2643188"/>
          <p14:tracePt t="34827" x="8358188" y="2776538"/>
          <p14:tracePt t="34844" x="8545513" y="2928938"/>
          <p14:tracePt t="34860" x="8724900" y="3098800"/>
          <p14:tracePt t="34877" x="8777288" y="3160713"/>
          <p14:tracePt t="34894" x="8823325" y="3197225"/>
          <p14:tracePt t="34910" x="8840788" y="3214688"/>
          <p14:tracePt t="34911" x="8875713" y="3232150"/>
          <p14:tracePt t="34927" x="8894763" y="3241675"/>
          <p14:tracePt t="34943" x="8939213" y="3268663"/>
          <p14:tracePt t="34960" x="8974138" y="3295650"/>
          <p14:tracePt t="34977" x="9072563" y="3348038"/>
          <p14:tracePt t="34993" x="9126538" y="3367088"/>
          <p14:tracePt t="35010" x="9170988" y="3367088"/>
          <p14:tracePt t="35027" x="9242425" y="3384550"/>
          <p14:tracePt t="35043" x="9269413" y="3384550"/>
          <p14:tracePt t="35060" x="9313863" y="3384550"/>
          <p14:tracePt t="35076" x="9385300" y="3375025"/>
          <p14:tracePt t="35093" x="9429750" y="3357563"/>
          <p14:tracePt t="35110" x="9483725" y="3330575"/>
          <p14:tracePt t="35126" x="9590088" y="3259138"/>
          <p14:tracePt t="35143" x="9634538" y="3224213"/>
          <p14:tracePt t="35160" x="9671050" y="3197225"/>
          <p14:tracePt t="35176" x="9698038" y="3125788"/>
          <p14:tracePt t="35177" x="9715500" y="3054350"/>
          <p14:tracePt t="35193" x="9732963" y="2965450"/>
          <p14:tracePt t="35210" x="9732963" y="2884488"/>
          <p14:tracePt t="35226" x="9742488" y="2830513"/>
          <p14:tracePt t="35243" x="9742488" y="2660650"/>
          <p14:tracePt t="35260" x="9742488" y="2562225"/>
          <p14:tracePt t="35276" x="9742488" y="2473325"/>
          <p14:tracePt t="35293" x="9705975" y="2347913"/>
          <p14:tracePt t="35309" x="9680575" y="2295525"/>
          <p14:tracePt t="35326" x="9653588" y="2241550"/>
          <p14:tracePt t="35343" x="9617075" y="2160588"/>
          <p14:tracePt t="35359" x="9609138" y="2152650"/>
          <p14:tracePt t="35376" x="9609138" y="2143125"/>
          <p14:tracePt t="35393" x="9599613" y="2133600"/>
          <p14:tracePt t="35544" x="9590088" y="2133600"/>
          <p14:tracePt t="35582" x="9572625" y="2179638"/>
          <p14:tracePt t="35595" x="9545638" y="2259013"/>
          <p14:tracePt t="35608" x="9483725" y="2428875"/>
          <p14:tracePt t="35620" x="9412288" y="2697163"/>
          <p14:tracePt t="35633" x="9375775" y="2822575"/>
          <p14:tracePt t="35646" x="9348788" y="2901950"/>
          <p14:tracePt t="35659" x="9340850" y="2965450"/>
          <p14:tracePt t="35675" x="9331325" y="3036888"/>
          <p14:tracePt t="35692" x="9331325" y="3133725"/>
          <p14:tracePt t="35709" x="9331325" y="3224213"/>
          <p14:tracePt t="35725" x="9331325" y="3322638"/>
          <p14:tracePt t="35742" x="9331325" y="3367088"/>
          <p14:tracePt t="35759" x="9331325" y="3429000"/>
          <p14:tracePt t="35775" x="9348788" y="3544888"/>
          <p14:tracePt t="35792" x="9348788" y="3571875"/>
          <p14:tracePt t="35808" x="9358313" y="3589338"/>
          <p14:tracePt t="35825" x="9358313" y="3608388"/>
          <p14:tracePt t="35842" x="9367838" y="3608388"/>
          <p14:tracePt t="35874" x="9367838" y="3616325"/>
          <p14:tracePt t="35887" x="9375775" y="3616325"/>
          <p14:tracePt t="35899" x="9385300" y="3616325"/>
          <p14:tracePt t="35912" x="9412288" y="3616325"/>
          <p14:tracePt t="35925" x="9420225" y="3616325"/>
          <p14:tracePt t="35941" x="9439275" y="3616325"/>
          <p14:tracePt t="35958" x="9474200" y="3616325"/>
          <p14:tracePt t="35975" x="9501188" y="3616325"/>
          <p14:tracePt t="35992" x="9545638" y="3616325"/>
          <p14:tracePt t="36008" x="9572625" y="3616325"/>
          <p14:tracePt t="36025" x="9582150" y="3616325"/>
          <p14:tracePt t="36041" x="9599613" y="3616325"/>
          <p14:tracePt t="36178" x="9590088" y="3608388"/>
          <p14:tracePt t="36191" x="9545638" y="3571875"/>
          <p14:tracePt t="36204" x="9483725" y="3544888"/>
          <p14:tracePt t="36216" x="9375775" y="3509963"/>
          <p14:tracePt t="36229" x="9296400" y="3482975"/>
          <p14:tracePt t="36242" x="9224963" y="3465513"/>
          <p14:tracePt t="36257" x="9180513" y="3455988"/>
          <p14:tracePt t="36274" x="9144000" y="3455988"/>
          <p14:tracePt t="36291" x="9117013" y="3455988"/>
          <p14:tracePt t="36307" x="9072563" y="3438525"/>
          <p14:tracePt t="36324" x="9055100" y="3438525"/>
          <p14:tracePt t="36341" x="9037638" y="3429000"/>
          <p14:tracePt t="36357" x="8991600" y="3429000"/>
          <p14:tracePt t="36374" x="8983663" y="3429000"/>
          <p14:tracePt t="36391" x="8956675" y="3429000"/>
          <p14:tracePt t="36407" x="8885238" y="3419475"/>
          <p14:tracePt t="36424" x="8858250" y="3419475"/>
          <p14:tracePt t="36441" x="8831263" y="3411538"/>
          <p14:tracePt t="36457" x="8786813" y="3411538"/>
          <p14:tracePt t="36474" x="8769350" y="3411538"/>
          <p14:tracePt t="36490" x="8751888" y="3411538"/>
          <p14:tracePt t="36508" x="8742363" y="3411538"/>
          <p14:tracePt t="36524" x="8732838" y="3411538"/>
          <p14:tracePt t="36540" x="8724900" y="3411538"/>
          <p14:tracePt t="37156" x="8705850" y="3411538"/>
          <p14:tracePt t="37169" x="8661400" y="3411538"/>
          <p14:tracePt t="37181" x="8599488" y="3411538"/>
          <p14:tracePt t="37194" x="8510588" y="3411538"/>
          <p14:tracePt t="37207" x="8394700" y="3411538"/>
          <p14:tracePt t="37222" x="8269288" y="3411538"/>
          <p14:tracePt t="37239" x="8161338" y="3411538"/>
          <p14:tracePt t="37256" x="8089900" y="3411538"/>
          <p14:tracePt t="37272" x="7966075" y="3411538"/>
          <p14:tracePt t="37289" x="7894638" y="3411538"/>
          <p14:tracePt t="37306" x="7804150" y="3411538"/>
          <p14:tracePt t="37322" x="7626350" y="3411538"/>
          <p14:tracePt t="37339" x="7545388" y="3411538"/>
          <p14:tracePt t="37356" x="7439025" y="3419475"/>
          <p14:tracePt t="37372" x="7197725" y="3465513"/>
          <p14:tracePt t="37389" x="7072313" y="3482975"/>
          <p14:tracePt t="37405" x="6965950" y="3490913"/>
          <p14:tracePt t="37422" x="6875463" y="3509963"/>
          <p14:tracePt t="37439" x="6724650" y="3517900"/>
          <p14:tracePt t="37455" x="6688138" y="3527425"/>
          <p14:tracePt t="37472" x="6661150" y="3536950"/>
          <p14:tracePt t="37489" x="6599238" y="3536950"/>
          <p14:tracePt t="37505" x="6589713" y="3536950"/>
          <p14:tracePt t="37522" x="6581775" y="3536950"/>
          <p14:tracePt t="37739" x="6572250" y="3536950"/>
          <p14:tracePt t="37752" x="6562725" y="3536950"/>
          <p14:tracePt t="37765" x="6527800" y="3536950"/>
          <p14:tracePt t="37777" x="6438900" y="3527425"/>
          <p14:tracePt t="37790" x="6313488" y="3517900"/>
          <p14:tracePt t="37805" x="6126163" y="3490913"/>
          <p14:tracePt t="37821" x="5956300" y="3455988"/>
          <p14:tracePt t="37838" x="5867400" y="3438525"/>
          <p14:tracePt t="37855" x="5776913" y="3429000"/>
          <p14:tracePt t="37871" x="5759450" y="3419475"/>
          <p14:tracePt t="37888" x="5751513" y="3419475"/>
          <p14:tracePt t="37904" x="5732463" y="3419475"/>
          <p14:tracePt t="37930" x="5724525" y="3419475"/>
          <p14:tracePt t="38184" x="5705475" y="3419475"/>
          <p14:tracePt t="38196" x="5688013" y="3419475"/>
          <p14:tracePt t="38209" x="5626100" y="3419475"/>
          <p14:tracePt t="38222" x="5527675" y="3419475"/>
          <p14:tracePt t="38237" x="5402263" y="3419475"/>
          <p14:tracePt t="38254" x="5295900" y="3419475"/>
          <p14:tracePt t="38270" x="5232400" y="3419475"/>
          <p14:tracePt t="38287" x="5126038" y="3419475"/>
          <p14:tracePt t="38304" x="5099050" y="3419475"/>
          <p14:tracePt t="38320" x="5072063" y="3419475"/>
          <p14:tracePt t="38337" x="5045075" y="3419475"/>
          <p14:tracePt t="38353" x="5037138" y="3419475"/>
          <p14:tracePt t="38370" x="5027613" y="3419475"/>
          <p14:tracePt t="38424" x="5018088" y="3419475"/>
          <p14:tracePt t="38538" x="5045075" y="3419475"/>
          <p14:tracePt t="38551" x="5170488" y="3419475"/>
          <p14:tracePt t="38564" x="5572125" y="3402013"/>
          <p14:tracePt t="38577" x="6323013" y="3340100"/>
          <p14:tracePt t="38589" x="7296150" y="3241675"/>
          <p14:tracePt t="38603" x="7974013" y="3125788"/>
          <p14:tracePt t="38620" x="8562975" y="2990850"/>
          <p14:tracePt t="38636" x="9072563" y="2919413"/>
          <p14:tracePt t="38653" x="9661525" y="2840038"/>
          <p14:tracePt t="38670" x="9823450" y="2830513"/>
          <p14:tracePt t="38686" x="9929813" y="2813050"/>
          <p14:tracePt t="38703" x="10045700" y="2786063"/>
          <p14:tracePt t="38720" x="10242550" y="2741613"/>
          <p14:tracePt t="38736" x="10313988" y="2705100"/>
          <p14:tracePt t="38753" x="10375900" y="2652713"/>
          <p14:tracePt t="38769" x="10474325" y="2482850"/>
          <p14:tracePt t="38786" x="10491788" y="2411413"/>
          <p14:tracePt t="38803" x="10510838" y="2357438"/>
          <p14:tracePt t="38819" x="10510838" y="2276475"/>
          <p14:tracePt t="38836" x="10483850" y="2224088"/>
          <p14:tracePt t="38853" x="10447338" y="2143125"/>
          <p14:tracePt t="38869" x="10375900" y="2044700"/>
          <p14:tracePt t="38886" x="10348913" y="2017713"/>
          <p14:tracePt t="38902" x="10323513" y="1990725"/>
          <p14:tracePt t="38919" x="10215563" y="1938338"/>
          <p14:tracePt t="38936" x="10126663" y="1919288"/>
          <p14:tracePt t="38953" x="10001250" y="1893888"/>
          <p14:tracePt t="38969" x="9813925" y="1866900"/>
          <p14:tracePt t="38986" x="9402763" y="1847850"/>
          <p14:tracePt t="39002" x="9197975" y="1857375"/>
          <p14:tracePt t="39019" x="9055100" y="1893888"/>
          <p14:tracePt t="39036" x="8858250" y="1990725"/>
          <p14:tracePt t="39052" x="8813800" y="2036763"/>
          <p14:tracePt t="39069" x="8777288" y="2081213"/>
          <p14:tracePt t="39086" x="8732838" y="2152650"/>
          <p14:tracePt t="39102" x="8715375" y="2187575"/>
          <p14:tracePt t="39119" x="8705850" y="2224088"/>
          <p14:tracePt t="39135" x="8697913" y="2322513"/>
          <p14:tracePt t="39152" x="8697913" y="2384425"/>
          <p14:tracePt t="39169" x="8724900" y="2438400"/>
          <p14:tracePt t="39185" x="8804275" y="2536825"/>
          <p14:tracePt t="39202" x="8848725" y="2554288"/>
          <p14:tracePt t="39219" x="8912225" y="2589213"/>
          <p14:tracePt t="39235" x="8966200" y="2589213"/>
          <p14:tracePt t="39237" x="9028113" y="2598738"/>
          <p14:tracePt t="39252" x="9090025" y="2608263"/>
          <p14:tracePt t="39268" x="9170988" y="2625725"/>
          <p14:tracePt t="39285" x="9251950" y="2625725"/>
          <p14:tracePt t="39302" x="9474200" y="2625725"/>
          <p14:tracePt t="39318" x="9582150" y="2625725"/>
          <p14:tracePt t="39335" x="9661525" y="2625725"/>
          <p14:tracePt t="39352" x="9831388" y="2571750"/>
          <p14:tracePt t="39368" x="9912350" y="2536825"/>
          <p14:tracePt t="39385" x="9991725" y="2465388"/>
          <p14:tracePt t="39402" x="10099675" y="2357438"/>
          <p14:tracePt t="39418" x="10134600" y="2312988"/>
          <p14:tracePt t="39436" x="10171113" y="2268538"/>
          <p14:tracePt t="39451" x="10188575" y="2224088"/>
          <p14:tracePt t="39468" x="10188575" y="2205038"/>
          <p14:tracePt t="39485" x="10188575" y="2143125"/>
          <p14:tracePt t="39501" x="10188575" y="2098675"/>
          <p14:tracePt t="39518" x="10082213" y="1973263"/>
          <p14:tracePt t="39535" x="9983788" y="1911350"/>
          <p14:tracePt t="39551" x="9867900" y="1866900"/>
          <p14:tracePt t="39568" x="9572625" y="1795463"/>
          <p14:tracePt t="39585" x="9385300" y="1768475"/>
          <p14:tracePt t="39601" x="9205913" y="1751013"/>
          <p14:tracePt t="39618" x="8804275" y="1758950"/>
          <p14:tracePt t="39634" x="8609013" y="1795463"/>
          <p14:tracePt t="39651" x="8501063" y="1830388"/>
          <p14:tracePt t="39668" x="8348663" y="1911350"/>
          <p14:tracePt t="39684" x="8304213" y="1973263"/>
          <p14:tracePt t="39701" x="8269288" y="2017713"/>
          <p14:tracePt t="39718" x="8232775" y="2108200"/>
          <p14:tracePt t="39734" x="8224838" y="2170113"/>
          <p14:tracePt t="39751" x="8224838" y="2232025"/>
          <p14:tracePt t="39767" x="8232775" y="2312988"/>
          <p14:tracePt t="39784" x="8323263" y="2473325"/>
          <p14:tracePt t="39801" x="8385175" y="2536825"/>
          <p14:tracePt t="39817" x="8466138" y="2581275"/>
          <p14:tracePt t="39834" x="8653463" y="2660650"/>
          <p14:tracePt t="39850" x="8742363" y="2687638"/>
          <p14:tracePt t="39867" x="8804275" y="2697163"/>
          <p14:tracePt t="39884" x="8929688" y="2724150"/>
          <p14:tracePt t="39901" x="8983663" y="2724150"/>
          <p14:tracePt t="39917" x="9028113" y="2724150"/>
          <p14:tracePt t="39934" x="9109075" y="2724150"/>
          <p14:tracePt t="39950" x="9134475" y="2724150"/>
          <p14:tracePt t="39967" x="9170988" y="2724150"/>
          <p14:tracePt t="39984" x="9277350" y="2714625"/>
          <p14:tracePt t="40000" x="9385300" y="2670175"/>
          <p14:tracePt t="40017" x="9510713" y="2562225"/>
          <p14:tracePt t="40034" x="9626600" y="2446338"/>
          <p14:tracePt t="40050" x="9725025" y="2303463"/>
          <p14:tracePt t="40067" x="9725025" y="2276475"/>
          <p14:tracePt t="40083" x="9732963" y="2268538"/>
          <p14:tracePt t="40100" x="9742488" y="2251075"/>
          <p14:tracePt t="40187" x="9732963" y="2251075"/>
          <p14:tracePt t="40200" x="9725025" y="2251075"/>
          <p14:tracePt t="40212" x="9715500" y="2251075"/>
          <p14:tracePt t="40225" x="9698038" y="2251075"/>
          <p14:tracePt t="40250" x="9688513" y="2251075"/>
          <p14:tracePt t="40276" x="9680575" y="2251075"/>
          <p14:tracePt t="40301" x="9671050" y="2251075"/>
          <p14:tracePt t="40314" x="9661525" y="2251075"/>
          <p14:tracePt t="40402" x="9653588" y="2251075"/>
          <p14:tracePt t="40428" x="9653588" y="2259013"/>
          <p14:tracePt t="40440" x="9644063" y="2276475"/>
          <p14:tracePt t="40453" x="9634538" y="2295525"/>
          <p14:tracePt t="40466" x="9617075" y="2330450"/>
          <p14:tracePt t="40478" x="9609138" y="2374900"/>
          <p14:tracePt t="40491" x="9590088" y="2411413"/>
          <p14:tracePt t="40504" x="9572625" y="2455863"/>
          <p14:tracePt t="40517" x="9545638" y="2490788"/>
          <p14:tracePt t="40533" x="9537700" y="2517775"/>
          <p14:tracePt t="40549" x="9528175" y="2536825"/>
          <p14:tracePt t="40566" x="9518650" y="2544763"/>
          <p14:tracePt t="40583" x="9510713" y="2554288"/>
          <p14:tracePt t="40599" x="9501188" y="2554288"/>
          <p14:tracePt t="40618" x="9501188" y="2562225"/>
          <p14:tracePt t="40632" x="9491663" y="2562225"/>
          <p14:tracePt t="40649" x="9466263" y="2562225"/>
          <p14:tracePt t="40666" x="9447213" y="2562225"/>
          <p14:tracePt t="40682" x="9340850" y="2500313"/>
          <p14:tracePt t="40699" x="9259888" y="2438400"/>
          <p14:tracePt t="40716" x="9180513" y="2366963"/>
          <p14:tracePt t="40732" x="8929688" y="2152650"/>
          <p14:tracePt t="40749" x="8777288" y="2054225"/>
          <p14:tracePt t="40766" x="8643938" y="1955800"/>
          <p14:tracePt t="40782" x="8545513" y="1884363"/>
          <p14:tracePt t="40799" x="8375650" y="1768475"/>
          <p14:tracePt t="40815" x="8296275" y="1731963"/>
          <p14:tracePt t="40832" x="8242300" y="1704975"/>
          <p14:tracePt t="40849" x="8197850" y="1679575"/>
          <p14:tracePt t="40871" x="8188325" y="1679575"/>
          <p14:tracePt t="40973" x="8197850" y="1679575"/>
          <p14:tracePt t="40986" x="8251825" y="1714500"/>
          <p14:tracePt t="40999" x="8331200" y="1795463"/>
          <p14:tracePt t="41011" x="8466138" y="1938338"/>
          <p14:tracePt t="41024" x="8680450" y="2152650"/>
          <p14:tracePt t="41037" x="8831263" y="2339975"/>
          <p14:tracePt t="41049" x="8947150" y="2490788"/>
          <p14:tracePt t="41065" x="9001125" y="2571750"/>
          <p14:tracePt t="41082" x="9037638" y="2633663"/>
          <p14:tracePt t="41098" x="9063038" y="2679700"/>
          <p14:tracePt t="41115" x="9072563" y="2741613"/>
          <p14:tracePt t="41132" x="9072563" y="2759075"/>
          <p14:tracePt t="41148" x="9082088" y="2768600"/>
          <p14:tracePt t="41165" x="9082088" y="2795588"/>
          <p14:tracePt t="41201" x="9082088" y="2803525"/>
          <p14:tracePt t="41620" x="9082088" y="2813050"/>
          <p14:tracePt t="41646" x="9082088" y="2822575"/>
          <p14:tracePt t="41658" x="9090025" y="2840038"/>
          <p14:tracePt t="41671" x="9099550" y="2867025"/>
          <p14:tracePt t="41684" x="9109075" y="2919413"/>
          <p14:tracePt t="41697" x="9126538" y="3017838"/>
          <p14:tracePt t="41714" x="9153525" y="3116263"/>
          <p14:tracePt t="41730" x="9170988" y="3205163"/>
          <p14:tracePt t="41747" x="9188450" y="3286125"/>
          <p14:tracePt t="41764" x="9224963" y="3375025"/>
          <p14:tracePt t="41780" x="9232900" y="3394075"/>
          <p14:tracePt t="41797" x="9242425" y="3419475"/>
          <p14:tracePt t="41814" x="9242425" y="3429000"/>
          <p14:tracePt t="41849" x="9242425" y="3438525"/>
          <p14:tracePt t="41951" x="9242425" y="3429000"/>
          <p14:tracePt t="41963" x="9224963" y="3384550"/>
          <p14:tracePt t="41976" x="9180513" y="3303588"/>
          <p14:tracePt t="41989" x="9109075" y="3205163"/>
          <p14:tracePt t="42001" x="9001125" y="3062288"/>
          <p14:tracePt t="42014" x="8920163" y="2973388"/>
          <p14:tracePt t="42030" x="8858250" y="2901950"/>
          <p14:tracePt t="42046" x="8813800" y="2840038"/>
          <p14:tracePt t="42063" x="8759825" y="2751138"/>
          <p14:tracePt t="42080" x="8670925" y="2571750"/>
          <p14:tracePt t="42096" x="8653463" y="2500313"/>
          <p14:tracePt t="42113" x="8626475" y="2438400"/>
          <p14:tracePt t="42130" x="8589963" y="2286000"/>
          <p14:tracePt t="42146" x="8582025" y="2214563"/>
          <p14:tracePt t="42163" x="8572500" y="2133600"/>
          <p14:tracePt t="42180" x="8562975" y="2027238"/>
          <p14:tracePt t="42196" x="8562975" y="1973263"/>
          <p14:tracePt t="42213" x="8562975" y="1938338"/>
          <p14:tracePt t="42230" x="8562975" y="1884363"/>
          <p14:tracePt t="42255" x="8562975" y="1874838"/>
          <p14:tracePt t="42394" x="8582025" y="1874838"/>
          <p14:tracePt t="42407" x="8626475" y="1874838"/>
          <p14:tracePt t="42420" x="8697913" y="1874838"/>
          <p14:tracePt t="42432" x="8813800" y="1901825"/>
          <p14:tracePt t="42446" x="8920163" y="1938338"/>
          <p14:tracePt t="42462" x="9010650" y="1973263"/>
          <p14:tracePt t="42479" x="9090025" y="1990725"/>
          <p14:tracePt t="42496" x="9232900" y="2044700"/>
          <p14:tracePt t="42512" x="9304338" y="2081213"/>
          <p14:tracePt t="42529" x="9375775" y="2108200"/>
          <p14:tracePt t="42545" x="9439275" y="2125663"/>
          <p14:tracePt t="42562" x="9545638" y="2170113"/>
          <p14:tracePt t="42579" x="9599613" y="2205038"/>
          <p14:tracePt t="42595" x="9644063" y="2232025"/>
          <p14:tracePt t="42612" x="9752013" y="2322513"/>
          <p14:tracePt t="42629" x="9796463" y="2357438"/>
          <p14:tracePt t="42645" x="9840913" y="2384425"/>
          <p14:tracePt t="42662" x="9894888" y="2438400"/>
          <p14:tracePt t="42679" x="9920288" y="2473325"/>
          <p14:tracePt t="42695" x="9947275" y="2527300"/>
          <p14:tracePt t="42712" x="10018713" y="2714625"/>
          <p14:tracePt t="42729" x="10045700" y="2803525"/>
          <p14:tracePt t="42745" x="10063163" y="2911475"/>
          <p14:tracePt t="42762" x="10090150" y="3251200"/>
          <p14:tracePt t="42778" x="10090150" y="3473450"/>
          <p14:tracePt t="42795" x="10090150" y="3652838"/>
          <p14:tracePt t="42812" x="10090150" y="3830638"/>
          <p14:tracePt t="42828" x="10063163" y="4010025"/>
          <p14:tracePt t="42845" x="10045700" y="4081463"/>
          <p14:tracePt t="42862" x="10028238" y="4116388"/>
          <p14:tracePt t="42878" x="10028238" y="4179888"/>
          <p14:tracePt t="42895" x="10018713" y="4187825"/>
          <p14:tracePt t="42912" x="10018713" y="4197350"/>
          <p14:tracePt t="42928" x="10010775" y="4197350"/>
          <p14:tracePt t="42965" x="9991725" y="4197350"/>
          <p14:tracePt t="42977" x="9966325" y="4205288"/>
          <p14:tracePt t="42990" x="9912350" y="4205288"/>
          <p14:tracePt t="43003" x="9823450" y="4214813"/>
          <p14:tracePt t="43015" x="9705975" y="4224338"/>
          <p14:tracePt t="43028" x="9518650" y="4241800"/>
          <p14:tracePt t="43044" x="9313863" y="4241800"/>
          <p14:tracePt t="43061" x="9144000" y="4241800"/>
          <p14:tracePt t="43078" x="8991600" y="4241800"/>
          <p14:tracePt t="43094" x="8759825" y="4214813"/>
          <p14:tracePt t="43111" x="8670925" y="4197350"/>
          <p14:tracePt t="43128" x="8609013" y="4170363"/>
          <p14:tracePt t="43144" x="8510588" y="4133850"/>
          <p14:tracePt t="43161" x="8466138" y="4116388"/>
          <p14:tracePt t="43178" x="8447088" y="4108450"/>
          <p14:tracePt t="43194" x="8402638" y="4089400"/>
          <p14:tracePt t="43211" x="8385175" y="4081463"/>
          <p14:tracePt t="43228" x="8375650" y="4071938"/>
          <p14:tracePt t="43244" x="8340725" y="4062413"/>
          <p14:tracePt t="43261" x="8323263" y="4054475"/>
          <p14:tracePt t="43277" x="8313738" y="4044950"/>
          <p14:tracePt t="43294" x="8259763" y="4010025"/>
          <p14:tracePt t="43311" x="8205788" y="3983038"/>
          <p14:tracePt t="43327" x="8161338" y="3956050"/>
          <p14:tracePt t="43344" x="8099425" y="3929063"/>
          <p14:tracePt t="43361" x="8027988" y="3884613"/>
          <p14:tracePt t="43377" x="8001000" y="3875088"/>
          <p14:tracePt t="43394" x="7983538" y="3867150"/>
          <p14:tracePt t="43410" x="7966075" y="3867150"/>
          <p14:tracePt t="43427" x="7956550" y="3867150"/>
          <p14:tracePt t="43444" x="7947025" y="3867150"/>
          <p14:tracePt t="43460" x="7912100" y="3867150"/>
          <p14:tracePt t="43477" x="7885113" y="3867150"/>
          <p14:tracePt t="43494" x="7848600" y="3867150"/>
          <p14:tracePt t="43510" x="7751763" y="3857625"/>
          <p14:tracePt t="43527" x="7688263" y="3857625"/>
          <p14:tracePt t="43544" x="7626350" y="3857625"/>
          <p14:tracePt t="43560" x="7473950" y="3830638"/>
          <p14:tracePt t="43577" x="7402513" y="3830638"/>
          <p14:tracePt t="43593" x="7331075" y="3822700"/>
          <p14:tracePt t="43610" x="7277100" y="3803650"/>
          <p14:tracePt t="44208" x="7269163" y="3803650"/>
          <p14:tracePt t="44221" x="7251700" y="3803650"/>
          <p14:tracePt t="44234" x="7215188" y="3803650"/>
          <p14:tracePt t="44246" x="7153275" y="3803650"/>
          <p14:tracePt t="44259" x="7045325" y="3786188"/>
          <p14:tracePt t="44276" x="6867525" y="3768725"/>
          <p14:tracePt t="44292" x="6661150" y="3741738"/>
          <p14:tracePt t="44309" x="6465888" y="3697288"/>
          <p14:tracePt t="44325" x="6089650" y="3652838"/>
          <p14:tracePt t="44342" x="5965825" y="3608388"/>
          <p14:tracePt t="44359" x="5776913" y="3544888"/>
          <p14:tracePt t="44375" x="5527675" y="3375025"/>
          <p14:tracePt t="44392" x="5446713" y="3313113"/>
          <p14:tracePt t="44409" x="5375275" y="3232150"/>
          <p14:tracePt t="44425" x="5268913" y="3009900"/>
          <p14:tracePt t="44442" x="5232400" y="2840038"/>
          <p14:tracePt t="44458" x="5205413" y="2625725"/>
          <p14:tracePt t="44475" x="5205413" y="2303463"/>
          <p14:tracePt t="44492" x="5205413" y="2187575"/>
          <p14:tracePt t="44508" x="5232400" y="2116138"/>
          <p14:tracePt t="44525" x="5286375" y="2009775"/>
          <p14:tracePt t="44542" x="5322888" y="1982788"/>
          <p14:tracePt t="44558" x="5340350" y="1965325"/>
          <p14:tracePt t="44575" x="5357813" y="1955800"/>
          <p14:tracePt t="44592" x="5402263" y="1938338"/>
          <p14:tracePt t="44608" x="5419725" y="1928813"/>
          <p14:tracePt t="44625" x="5438775" y="1919288"/>
          <p14:tracePt t="44641" x="5473700" y="1919288"/>
          <p14:tracePt t="44664" x="5483225" y="1919288"/>
          <p14:tracePt t="44690" x="5500688" y="1919288"/>
          <p14:tracePt t="44702" x="5510213" y="1911350"/>
          <p14:tracePt t="44715" x="5518150" y="1901825"/>
          <p14:tracePt t="44728" x="5554663" y="1893888"/>
          <p14:tracePt t="44741" x="5562600" y="1893888"/>
          <p14:tracePt t="44758" x="5572125" y="1884363"/>
          <p14:tracePt t="44775" x="5581650" y="1884363"/>
          <p14:tracePt t="44791" x="5589588" y="1874838"/>
          <p14:tracePt t="44808" x="5599113" y="1874838"/>
          <p14:tracePt t="44824" x="5616575" y="1874838"/>
          <p14:tracePt t="44841" x="5626100" y="1874838"/>
          <p14:tracePt t="44858" x="5670550" y="1884363"/>
          <p14:tracePt t="44874" x="5697538" y="1901825"/>
          <p14:tracePt t="44891" x="5724525" y="1938338"/>
          <p14:tracePt t="44908" x="5759450" y="2000250"/>
          <p14:tracePt t="44924" x="5776913" y="2036763"/>
          <p14:tracePt t="44941" x="5786438" y="2062163"/>
          <p14:tracePt t="44958" x="5795963" y="2098675"/>
          <p14:tracePt t="44974" x="5795963" y="2116138"/>
          <p14:tracePt t="44991" x="5803900" y="2116138"/>
          <p14:tracePt t="45007" x="5803900" y="2125663"/>
          <p14:tracePt t="45032" x="5803900" y="2133600"/>
          <p14:tracePt t="45362" x="5803900" y="2143125"/>
          <p14:tracePt t="45375" x="5803900" y="2170113"/>
          <p14:tracePt t="45387" x="5803900" y="2214563"/>
          <p14:tracePt t="45400" x="5803900" y="2312988"/>
          <p14:tracePt t="45413" x="5813425" y="2446338"/>
          <p14:tracePt t="45425" x="5813425" y="2625725"/>
          <p14:tracePt t="45440" x="5813425" y="2759075"/>
          <p14:tracePt t="45457" x="5813425" y="2894013"/>
          <p14:tracePt t="45473" x="5786438" y="3054350"/>
          <p14:tracePt t="45490" x="5741988" y="3322638"/>
          <p14:tracePt t="45506" x="5732463" y="3411538"/>
          <p14:tracePt t="45523" x="5715000" y="3482975"/>
          <p14:tracePt t="45540" x="5705475" y="3589338"/>
          <p14:tracePt t="45556" x="5697538" y="3608388"/>
          <p14:tracePt t="45573" x="5697538" y="3616325"/>
          <p14:tracePt t="45603" x="5697538" y="3625850"/>
          <p14:tracePt t="45628" x="5697538" y="3633788"/>
          <p14:tracePt t="45719" x="5705475" y="3643313"/>
          <p14:tracePt t="45730" x="5715000" y="3652838"/>
          <p14:tracePt t="45743" x="5732463" y="3660775"/>
          <p14:tracePt t="45756" x="5751513" y="3670300"/>
          <p14:tracePt t="45768" x="5759450" y="3687763"/>
          <p14:tracePt t="45781" x="5786438" y="3697288"/>
          <p14:tracePt t="45806" x="5795963" y="3705225"/>
          <p14:tracePt t="45831" x="5795963" y="3714750"/>
          <p14:tracePt t="45857" x="5803900" y="3724275"/>
          <p14:tracePt t="45920" x="5803900" y="3732213"/>
          <p14:tracePt t="45984" x="5786438" y="3741738"/>
          <p14:tracePt t="45996" x="5768975" y="3751263"/>
          <p14:tracePt t="46009" x="5732463" y="3759200"/>
          <p14:tracePt t="46022" x="5688013" y="3768725"/>
          <p14:tracePt t="46034" x="5634038" y="3786188"/>
          <p14:tracePt t="46047" x="5581650" y="3803650"/>
          <p14:tracePt t="46060" x="5545138" y="3803650"/>
          <p14:tracePt t="46072" x="5510213" y="3813175"/>
          <p14:tracePt t="46089" x="5456238" y="3822700"/>
          <p14:tracePt t="46105" x="5419725" y="3822700"/>
          <p14:tracePt t="46122" x="5394325" y="3822700"/>
          <p14:tracePt t="46139" x="5330825" y="3830638"/>
          <p14:tracePt t="46155" x="5303838" y="3830638"/>
          <p14:tracePt t="46172" x="5286375" y="3840163"/>
          <p14:tracePt t="46188" x="5241925" y="3848100"/>
          <p14:tracePt t="46205" x="5197475" y="3848100"/>
          <p14:tracePt t="46222" x="5143500" y="3867150"/>
          <p14:tracePt t="46238" x="5000625" y="3875088"/>
          <p14:tracePt t="46255" x="4938713" y="3884613"/>
          <p14:tracePt t="46272" x="4894263" y="3884613"/>
          <p14:tracePt t="46288" x="4830763" y="3894138"/>
          <p14:tracePt t="46305" x="4813300" y="3894138"/>
          <p14:tracePt t="46322" x="4786313" y="3894138"/>
          <p14:tracePt t="46338" x="4768850" y="3894138"/>
          <p14:tracePt t="46364" x="4759325" y="3894138"/>
          <p14:tracePt t="46592" x="4768850" y="3894138"/>
          <p14:tracePt t="46605" x="4830763" y="3894138"/>
          <p14:tracePt t="46617" x="5018088" y="3894138"/>
          <p14:tracePt t="46630" x="5438775" y="3894138"/>
          <p14:tracePt t="46643" x="5938838" y="3884613"/>
          <p14:tracePt t="46656" x="6429375" y="3867150"/>
          <p14:tracePt t="46671" x="6858000" y="3830638"/>
          <p14:tracePt t="46687" x="7340600" y="3813175"/>
          <p14:tracePt t="46704" x="7831138" y="3813175"/>
          <p14:tracePt t="46721" x="8991600" y="3795713"/>
          <p14:tracePt t="46737" x="9510713" y="3795713"/>
          <p14:tracePt t="46754" x="9858375" y="3795713"/>
          <p14:tracePt t="46771" x="10206038" y="3813175"/>
          <p14:tracePt t="46787" x="10269538" y="3822700"/>
          <p14:tracePt t="47023" x="10287000" y="3822700"/>
          <p14:tracePt t="47036" x="10304463" y="3822700"/>
          <p14:tracePt t="47049" x="10323513" y="3822700"/>
          <p14:tracePt t="47061" x="10367963" y="3822700"/>
          <p14:tracePt t="47074" x="10420350" y="3848100"/>
          <p14:tracePt t="47087" x="10474325" y="3875088"/>
          <p14:tracePt t="47103" x="10518775" y="3902075"/>
          <p14:tracePt t="47120" x="10555288" y="3938588"/>
          <p14:tracePt t="47137" x="10572750" y="3956050"/>
          <p14:tracePt t="47153" x="10590213" y="3973513"/>
          <p14:tracePt t="47170" x="10599738" y="3990975"/>
          <p14:tracePt t="47189" x="10609263" y="4000500"/>
          <p14:tracePt t="47203" x="10609263" y="4010025"/>
          <p14:tracePt t="47226" x="10609263" y="4017963"/>
          <p14:tracePt t="47264" x="10609263" y="4027488"/>
          <p14:tracePt t="47290" x="10582275" y="4037013"/>
          <p14:tracePt t="47303" x="10510838" y="4054475"/>
          <p14:tracePt t="47315" x="10394950" y="4089400"/>
          <p14:tracePt t="47328" x="10252075" y="4116388"/>
          <p14:tracePt t="47340" x="10063163" y="4143375"/>
          <p14:tracePt t="47353" x="9885363" y="4160838"/>
          <p14:tracePt t="47370" x="9759950" y="4170363"/>
          <p14:tracePt t="47386" x="9644063" y="4179888"/>
          <p14:tracePt t="47403" x="9555163" y="4179888"/>
          <p14:tracePt t="47405" x="9474200" y="4179888"/>
          <p14:tracePt t="47420" x="9412288" y="4179888"/>
          <p14:tracePt t="47436" x="9375775" y="4179888"/>
          <p14:tracePt t="47453" x="9331325" y="4179888"/>
          <p14:tracePt t="47469" x="9304338" y="4170363"/>
          <p14:tracePt t="47486" x="9286875" y="4170363"/>
          <p14:tracePt t="47503" x="9277350" y="4160838"/>
          <p14:tracePt t="47519" x="9259888" y="4152900"/>
          <p14:tracePt t="47543" x="9251950" y="4152900"/>
          <p14:tracePt t="47784" x="9242425" y="4152900"/>
          <p14:tracePt t="47797" x="9205913" y="4133850"/>
          <p14:tracePt t="47810" x="9134475" y="4108450"/>
          <p14:tracePt t="47822" x="9028113" y="4071938"/>
          <p14:tracePt t="47836" x="8902700" y="4037013"/>
          <p14:tracePt t="47852" x="8804275" y="4000500"/>
          <p14:tracePt t="47869" x="8705850" y="3973513"/>
          <p14:tracePt t="47885" x="8643938" y="3956050"/>
          <p14:tracePt t="47902" x="8572500" y="3919538"/>
          <p14:tracePt t="47918" x="8545513" y="3919538"/>
          <p14:tracePt t="47935" x="8537575" y="3902075"/>
          <p14:tracePt t="48165" x="8528050" y="3902075"/>
          <p14:tracePt t="48178" x="8518525" y="3902075"/>
          <p14:tracePt t="48191" x="8501063" y="3902075"/>
          <p14:tracePt t="48203" x="8456613" y="3902075"/>
          <p14:tracePt t="48218" x="8402638" y="3894138"/>
          <p14:tracePt t="48235" x="8331200" y="3894138"/>
          <p14:tracePt t="48251" x="8259763" y="3894138"/>
          <p14:tracePt t="48268" x="8134350" y="3894138"/>
          <p14:tracePt t="48284" x="8099425" y="3894138"/>
          <p14:tracePt t="48301" x="8072438" y="3894138"/>
          <p14:tracePt t="48318" x="8045450" y="3894138"/>
          <p14:tracePt t="48334" x="8037513" y="3894138"/>
          <p14:tracePt t="48355" x="8027988" y="3894138"/>
          <p14:tracePt t="48381" x="8018463" y="3894138"/>
          <p14:tracePt t="48419" x="8010525" y="3894138"/>
          <p14:tracePt t="48520" x="8001000" y="3894138"/>
          <p14:tracePt t="48533" x="7983538" y="3894138"/>
          <p14:tracePt t="48546" x="7920038" y="3867150"/>
          <p14:tracePt t="48558" x="7680325" y="3776663"/>
          <p14:tracePt t="48571" x="7251700" y="3581400"/>
          <p14:tracePt t="48584" x="6715125" y="3295650"/>
          <p14:tracePt t="48601" x="6367463" y="3108325"/>
          <p14:tracePt t="48617" x="6242050" y="3000375"/>
          <p14:tracePt t="48634" x="6126163" y="2894013"/>
          <p14:tracePt t="48650" x="5946775" y="2724150"/>
          <p14:tracePt t="48667" x="5884863" y="2679700"/>
          <p14:tracePt t="48684" x="5867400" y="2643188"/>
          <p14:tracePt t="48700" x="5848350" y="2625725"/>
          <p14:tracePt t="48717" x="5840413" y="2625725"/>
          <p14:tracePt t="48774" x="5840413" y="2616200"/>
          <p14:tracePt t="48824" x="5840413" y="2608263"/>
          <p14:tracePt t="48837" x="5840413" y="2589213"/>
          <p14:tracePt t="48850" x="5840413" y="2527300"/>
          <p14:tracePt t="48862" x="5840413" y="2438400"/>
          <p14:tracePt t="48875" x="5840413" y="2312988"/>
          <p14:tracePt t="48888" x="5840413" y="2160588"/>
          <p14:tracePt t="48901" x="5840413" y="2071688"/>
          <p14:tracePt t="48917" x="5840413" y="2017713"/>
          <p14:tracePt t="48933" x="5840413" y="1965325"/>
          <p14:tracePt t="48950" x="5840413" y="1946275"/>
          <p14:tracePt t="48966" x="5840413" y="1928813"/>
          <p14:tracePt t="48983" x="5840413" y="1919288"/>
          <p14:tracePt t="49000" x="5840413" y="1911350"/>
          <p14:tracePt t="49017" x="5840413" y="1901825"/>
          <p14:tracePt t="49205" x="5830888" y="1901825"/>
          <p14:tracePt t="49243" x="5830888" y="1893888"/>
          <p14:tracePt t="49256" x="5822950" y="1893888"/>
          <p14:tracePt t="49332" x="5813425" y="1893888"/>
          <p14:tracePt t="49370" x="5803900" y="1893888"/>
          <p14:tracePt t="49383" x="5803900" y="1928813"/>
          <p14:tracePt t="49395" x="5795963" y="1973263"/>
          <p14:tracePt t="49408" x="5786438" y="2071688"/>
          <p14:tracePt t="49421" x="5759450" y="2170113"/>
          <p14:tracePt t="49434" x="5751513" y="2286000"/>
          <p14:tracePt t="49449" x="5741988" y="2384425"/>
          <p14:tracePt t="49466" x="5732463" y="2455863"/>
          <p14:tracePt t="49484" x="5724525" y="2500313"/>
          <p14:tracePt t="49499" x="5724525" y="2517775"/>
          <p14:tracePt t="49515" x="5715000" y="2527300"/>
          <p14:tracePt t="49532" x="5715000" y="2536825"/>
          <p14:tracePt t="49549" x="5705475" y="2536825"/>
          <p14:tracePt t="49674" x="5715000" y="2517775"/>
          <p14:tracePt t="49687" x="5768975" y="2473325"/>
          <p14:tracePt t="49700" x="5894388" y="2374900"/>
          <p14:tracePt t="49712" x="6108700" y="2259013"/>
          <p14:tracePt t="49725" x="6276975" y="2170113"/>
          <p14:tracePt t="49738" x="6367463" y="2125663"/>
          <p14:tracePt t="49750" x="6429375" y="2108200"/>
          <p14:tracePt t="49765" x="6456363" y="2108200"/>
          <p14:tracePt t="49781" x="6473825" y="2108200"/>
          <p14:tracePt t="49798" x="6491288" y="2108200"/>
          <p14:tracePt t="49826" x="6500813" y="2108200"/>
          <p14:tracePt t="49852" x="6500813" y="2098675"/>
          <p14:tracePt t="49865" x="6500813" y="2089150"/>
          <p14:tracePt t="49890" x="6483350" y="2062163"/>
          <p14:tracePt t="49903" x="6419850" y="2000250"/>
          <p14:tracePt t="49915" x="6313488" y="1938338"/>
          <p14:tracePt t="49928" x="6180138" y="1866900"/>
          <p14:tracePt t="49940" x="6089650" y="1822450"/>
          <p14:tracePt t="49953" x="6010275" y="1803400"/>
          <p14:tracePt t="49966" x="5956300" y="1776413"/>
          <p14:tracePt t="49981" x="5919788" y="1768475"/>
          <p14:tracePt t="49998" x="5875338" y="1758950"/>
          <p14:tracePt t="50014" x="5830888" y="1751013"/>
          <p14:tracePt t="50031" x="5741988" y="1751013"/>
          <p14:tracePt t="50048" x="5705475" y="1751013"/>
          <p14:tracePt t="50064" x="5661025" y="1751013"/>
          <p14:tracePt t="50081" x="5626100" y="1751013"/>
          <p14:tracePt t="50098" x="5608638" y="1751013"/>
          <p14:tracePt t="50114" x="5599113" y="1751013"/>
          <p14:tracePt t="50131" x="5572125" y="1751013"/>
          <p14:tracePt t="50147" x="5562600" y="1751013"/>
          <p14:tracePt t="50169" x="5554663" y="1751013"/>
          <p14:tracePt t="50181" x="5545138" y="1751013"/>
          <p14:tracePt t="50197" x="5537200" y="1758950"/>
          <p14:tracePt t="50214" x="5518150" y="1795463"/>
          <p14:tracePt t="50231" x="5510213" y="1839913"/>
          <p14:tracePt t="50247" x="5510213" y="1973263"/>
          <p14:tracePt t="50264" x="5510213" y="2044700"/>
          <p14:tracePt t="50281" x="5510213" y="2116138"/>
          <p14:tracePt t="50297" x="5537200" y="2295525"/>
          <p14:tracePt t="50314" x="5554663" y="2330450"/>
          <p14:tracePt t="50331" x="5581650" y="2374900"/>
          <p14:tracePt t="50347" x="5643563" y="2419350"/>
          <p14:tracePt t="50364" x="5705475" y="2465388"/>
          <p14:tracePt t="50380" x="5786438" y="2500313"/>
          <p14:tracePt t="50397" x="6000750" y="2571750"/>
          <p14:tracePt t="50414" x="6099175" y="2589213"/>
          <p14:tracePt t="50430" x="6170613" y="2608263"/>
          <p14:tracePt t="50447" x="6286500" y="2625725"/>
          <p14:tracePt t="50464" x="6313488" y="2625725"/>
          <p14:tracePt t="50480" x="6330950" y="2633663"/>
          <p14:tracePt t="50497" x="6340475" y="2633663"/>
          <p14:tracePt t="50513" x="6367463" y="2633663"/>
          <p14:tracePt t="50530" x="6394450" y="2616200"/>
          <p14:tracePt t="50547" x="6446838" y="2544763"/>
          <p14:tracePt t="50563" x="6581775" y="2170113"/>
          <p14:tracePt t="50580" x="6643688" y="1901825"/>
          <p14:tracePt t="50597" x="6680200" y="1679575"/>
          <p14:tracePt t="50613" x="6680200" y="1473200"/>
          <p14:tracePt t="50630" x="6680200" y="1438275"/>
          <p14:tracePt t="50647" x="6661150" y="1401763"/>
          <p14:tracePt t="50663" x="6589713" y="1374775"/>
          <p14:tracePt t="50680" x="6527800" y="1357313"/>
          <p14:tracePt t="50697" x="6446838" y="1347788"/>
          <p14:tracePt t="50713" x="6303963" y="1347788"/>
          <p14:tracePt t="50730" x="6242050" y="1347788"/>
          <p14:tracePt t="50746" x="6180138" y="1366838"/>
          <p14:tracePt t="50763" x="6116638" y="1393825"/>
          <p14:tracePt t="50780" x="6010275" y="1465263"/>
          <p14:tracePt t="50796" x="5965825" y="1509713"/>
          <p14:tracePt t="50813" x="5919788" y="1554163"/>
          <p14:tracePt t="50830" x="5848350" y="1633538"/>
          <p14:tracePt t="50846" x="5840413" y="1660525"/>
          <p14:tracePt t="50863" x="5822950" y="1687513"/>
          <p14:tracePt t="50879" x="5803900" y="1795463"/>
          <p14:tracePt t="50896" x="5803900" y="1866900"/>
          <p14:tracePt t="50913" x="5803900" y="1928813"/>
          <p14:tracePt t="50930" x="5803900" y="2044700"/>
          <p14:tracePt t="50946" x="5822950" y="2081213"/>
          <p14:tracePt t="50963" x="5857875" y="2133600"/>
          <p14:tracePt t="50980" x="5983288" y="2276475"/>
          <p14:tracePt t="50996" x="6081713" y="2357438"/>
          <p14:tracePt t="51013" x="6197600" y="2419350"/>
          <p14:tracePt t="51029" x="6330950" y="2490788"/>
          <p14:tracePt t="51046" x="6653213" y="2625725"/>
          <p14:tracePt t="51062" x="6813550" y="2697163"/>
          <p14:tracePt t="51079" x="7072313" y="2786063"/>
          <p14:tracePt t="51096" x="7742238" y="3108325"/>
          <p14:tracePt t="51112" x="8108950" y="3313113"/>
          <p14:tracePt t="51129" x="8447088" y="3517900"/>
          <p14:tracePt t="51146" x="8920163" y="3803650"/>
          <p14:tracePt t="51162" x="9126538" y="3965575"/>
          <p14:tracePt t="51179" x="9242425" y="4044950"/>
          <p14:tracePt t="51792" x="9232900" y="4044950"/>
          <p14:tracePt t="51805" x="9188450" y="4044950"/>
          <p14:tracePt t="51817" x="9090025" y="4044950"/>
          <p14:tracePt t="51830" x="8920163" y="4044950"/>
          <p14:tracePt t="51844" x="8545513" y="4044950"/>
          <p14:tracePt t="51861" x="8224838" y="4044950"/>
          <p14:tracePt t="51878" x="7902575" y="4044950"/>
          <p14:tracePt t="51894" x="7581900" y="4044950"/>
          <p14:tracePt t="51911" x="7483475" y="4044950"/>
          <p14:tracePt t="51927" x="7412038" y="4044950"/>
          <p14:tracePt t="51944" x="7348538" y="4044950"/>
          <p14:tracePt t="51961" x="7340600" y="4044950"/>
          <p14:tracePt t="51982" x="7331075" y="4044950"/>
          <p14:tracePt t="56210" x="7348538" y="4044950"/>
          <p14:tracePt t="56223" x="7412038" y="4044950"/>
          <p14:tracePt t="56235" x="7510463" y="4062413"/>
          <p14:tracePt t="56248" x="7626350" y="4116388"/>
          <p14:tracePt t="56261" x="7715250" y="4170363"/>
          <p14:tracePt t="56273" x="7759700" y="4205288"/>
          <p14:tracePt t="56286" x="7769225" y="4241800"/>
          <p14:tracePt t="56302" x="7777163" y="4241800"/>
          <p14:tracePt t="56324" x="7777163" y="4251325"/>
          <p14:tracePt t="56337" x="7786688" y="4251325"/>
          <p14:tracePt t="56362" x="7786688" y="4259263"/>
          <p14:tracePt t="56438" x="7786688" y="4268788"/>
          <p14:tracePt t="56451" x="7769225" y="4268788"/>
          <p14:tracePt t="56463" x="7697788" y="4295775"/>
          <p14:tracePt t="56476" x="7572375" y="4340225"/>
          <p14:tracePt t="56489" x="7429500" y="4375150"/>
          <p14:tracePt t="56502" x="7197725" y="4446588"/>
          <p14:tracePt t="56519" x="7054850" y="4483100"/>
          <p14:tracePt t="56535" x="6965950" y="4500563"/>
          <p14:tracePt t="56552" x="6902450" y="4518025"/>
          <p14:tracePt t="56569" x="6823075" y="4527550"/>
          <p14:tracePt t="56585" x="6804025" y="4537075"/>
          <p14:tracePt t="56604" x="6786563" y="4537075"/>
          <p14:tracePt t="56641" x="6777038" y="4537075"/>
          <p14:tracePt t="57251" x="6804025" y="4537075"/>
          <p14:tracePt t="57263" x="6858000" y="4537075"/>
          <p14:tracePt t="57276" x="6965950" y="4527550"/>
          <p14:tracePt t="57289" x="7134225" y="4527550"/>
          <p14:tracePt t="57302" x="7331075" y="4527550"/>
          <p14:tracePt t="57317" x="7537450" y="4527550"/>
          <p14:tracePt t="57334" x="7653338" y="4527550"/>
          <p14:tracePt t="57350" x="7715250" y="4527550"/>
          <p14:tracePt t="57367" x="7777163" y="4527550"/>
          <p14:tracePt t="57390" x="7786688" y="4527550"/>
          <p14:tracePt t="57454" x="7786688" y="4518025"/>
          <p14:tracePt t="57467" x="7759700" y="4510088"/>
          <p14:tracePt t="57479" x="7616825" y="4465638"/>
          <p14:tracePt t="57492" x="7296150" y="4367213"/>
          <p14:tracePt t="57504" x="6777038" y="4241800"/>
          <p14:tracePt t="57517" x="6323013" y="4170363"/>
          <p14:tracePt t="57533" x="6062663" y="4143375"/>
          <p14:tracePt t="57550" x="5911850" y="4143375"/>
          <p14:tracePt t="57567" x="5786438" y="4143375"/>
          <p14:tracePt t="57583" x="5599113" y="4143375"/>
          <p14:tracePt t="57600" x="5518150" y="4143375"/>
          <p14:tracePt t="57617" x="5456238" y="4170363"/>
          <p14:tracePt t="57633" x="5357813" y="4224338"/>
          <p14:tracePt t="57650" x="5322888" y="4259263"/>
          <p14:tracePt t="57666" x="5286375" y="4303713"/>
          <p14:tracePt t="57683" x="5259388" y="4384675"/>
          <p14:tracePt t="57700" x="5259388" y="4429125"/>
          <p14:tracePt t="57716" x="5259388" y="4473575"/>
          <p14:tracePt t="57733" x="5330825" y="4562475"/>
          <p14:tracePt t="57750" x="5429250" y="4598988"/>
          <p14:tracePt t="57766" x="5626100" y="4652963"/>
          <p14:tracePt t="57783" x="6197600" y="4705350"/>
          <p14:tracePt t="57799" x="6446838" y="4724400"/>
          <p14:tracePt t="57816" x="6680200" y="4714875"/>
          <p14:tracePt t="57833" x="6858000" y="4670425"/>
          <p14:tracePt t="57849" x="7000875" y="4581525"/>
          <p14:tracePt t="57866" x="7010400" y="4562475"/>
          <p14:tracePt t="57883" x="7018338" y="4545013"/>
          <p14:tracePt t="57899" x="7027863" y="4527550"/>
          <p14:tracePt t="57916" x="7027863" y="4510088"/>
          <p14:tracePt t="57933" x="7027863" y="4491038"/>
          <p14:tracePt t="57949" x="6965950" y="4384675"/>
          <p14:tracePt t="57966" x="6884988" y="4322763"/>
          <p14:tracePt t="57982" x="6804025" y="4241800"/>
          <p14:tracePt t="57999" x="6599238" y="4143375"/>
          <p14:tracePt t="58016" x="6491288" y="4125913"/>
          <p14:tracePt t="58032" x="6367463" y="4116388"/>
          <p14:tracePt t="58049" x="6161088" y="4116388"/>
          <p14:tracePt t="58066" x="6099175" y="4116388"/>
          <p14:tracePt t="58082" x="6037263" y="4116388"/>
          <p14:tracePt t="58099" x="5983288" y="4133850"/>
          <p14:tracePt t="58116" x="5919788" y="4187825"/>
          <p14:tracePt t="58132" x="5894388" y="4232275"/>
          <p14:tracePt t="58149" x="5875338" y="4276725"/>
          <p14:tracePt t="58165" x="5848350" y="4402138"/>
          <p14:tracePt t="58182" x="5840413" y="4456113"/>
          <p14:tracePt t="58199" x="5840413" y="4500563"/>
          <p14:tracePt t="58215" x="5840413" y="4554538"/>
          <p14:tracePt t="58232" x="5848350" y="4572000"/>
          <p14:tracePt t="58249" x="5875338" y="4581525"/>
          <p14:tracePt t="58265" x="6010275" y="4616450"/>
          <p14:tracePt t="58282" x="6134100" y="4643438"/>
          <p14:tracePt t="58299" x="6269038" y="4643438"/>
          <p14:tracePt t="58315" x="6510338" y="4643438"/>
          <p14:tracePt t="58332" x="6589713" y="4608513"/>
          <p14:tracePt t="58349" x="6626225" y="4581525"/>
          <p14:tracePt t="58365" x="6661150" y="4562475"/>
          <p14:tracePt t="58382" x="6670675" y="4554538"/>
          <p14:tracePt t="58398" x="6670675" y="4545013"/>
          <p14:tracePt t="58415" x="6680200" y="4537075"/>
          <p14:tracePt t="58432" x="6680200" y="4518025"/>
          <p14:tracePt t="58448" x="6670675" y="4500563"/>
          <p14:tracePt t="58465" x="6634163" y="4473575"/>
          <p14:tracePt t="58482" x="6483350" y="4394200"/>
          <p14:tracePt t="58498" x="6367463" y="4340225"/>
          <p14:tracePt t="58515" x="6251575" y="4322763"/>
          <p14:tracePt t="58532" x="6018213" y="4295775"/>
          <p14:tracePt t="58548" x="5911850" y="4295775"/>
          <p14:tracePt t="58565" x="5830888" y="4295775"/>
          <p14:tracePt t="58582" x="5680075" y="4295775"/>
          <p14:tracePt t="58598" x="5634038" y="4295775"/>
          <p14:tracePt t="58615" x="5589588" y="4295775"/>
          <p14:tracePt t="58631" x="5562600" y="4303713"/>
          <p14:tracePt t="58648" x="5537200" y="4313238"/>
          <p14:tracePt t="58665" x="5527675" y="4313238"/>
          <p14:tracePt t="58681" x="5518150" y="4330700"/>
          <p14:tracePt t="58698" x="5510213" y="4367213"/>
          <p14:tracePt t="58714" x="5510213" y="4394200"/>
          <p14:tracePt t="58731" x="5510213" y="4429125"/>
          <p14:tracePt t="58748" x="5537200" y="4483100"/>
          <p14:tracePt t="58764" x="5589588" y="4518025"/>
          <p14:tracePt t="58781" x="5670550" y="4554538"/>
          <p14:tracePt t="58798" x="5919788" y="4616450"/>
          <p14:tracePt t="58814" x="6081713" y="4625975"/>
          <p14:tracePt t="58831" x="6215063" y="4633913"/>
          <p14:tracePt t="58848" x="6419850" y="4643438"/>
          <p14:tracePt t="58864" x="6500813" y="4643438"/>
          <p14:tracePt t="58881" x="6562725" y="4643438"/>
          <p14:tracePt t="58897" x="6616700" y="4616450"/>
          <p14:tracePt t="58914" x="6653213" y="4581525"/>
          <p14:tracePt t="58931" x="6661150" y="4581525"/>
          <p14:tracePt t="58948" x="6670675" y="4572000"/>
          <p14:tracePt t="58964" x="6670675" y="4545013"/>
          <p14:tracePt t="58981" x="6670675" y="4518025"/>
          <p14:tracePt t="58997" x="6680200" y="4483100"/>
          <p14:tracePt t="59014" x="6688138" y="4429125"/>
          <p14:tracePt t="59030" x="6688138" y="4419600"/>
          <p14:tracePt t="59047" x="6688138" y="4411663"/>
          <p14:tracePt t="59064" x="6688138" y="4402138"/>
          <p14:tracePt t="59080" x="6697663" y="4394200"/>
          <p14:tracePt t="59097" x="6769100" y="4375150"/>
          <p14:tracePt t="59114" x="7269163" y="4268788"/>
          <p14:tracePt t="59130" x="7732713" y="4197350"/>
          <p14:tracePt t="59147" x="8188325" y="4143375"/>
          <p14:tracePt t="59164" x="8518525" y="4133850"/>
          <p14:tracePt t="59180" x="8939213" y="4133850"/>
          <p14:tracePt t="59197" x="9072563" y="4133850"/>
          <p14:tracePt t="59213" x="9170988" y="4143375"/>
          <p14:tracePt t="59230" x="9286875" y="4160838"/>
          <p14:tracePt t="59247" x="9296400" y="4160838"/>
          <p14:tracePt t="59456" x="9313863" y="4160838"/>
          <p14:tracePt t="59469" x="9331325" y="4160838"/>
          <p14:tracePt t="59482" x="9402763" y="4187825"/>
          <p14:tracePt t="59494" x="9545638" y="4232275"/>
          <p14:tracePt t="59507" x="9823450" y="4330700"/>
          <p14:tracePt t="59520" x="10072688" y="4402138"/>
          <p14:tracePt t="59532" x="10242550" y="4446588"/>
          <p14:tracePt t="59546" x="10367963" y="4483100"/>
          <p14:tracePt t="59563" x="10456863" y="4500563"/>
          <p14:tracePt t="59580" x="10518775" y="4518025"/>
          <p14:tracePt t="59596" x="10590213" y="4537075"/>
          <p14:tracePt t="59613" x="10599738" y="4537075"/>
          <p14:tracePt t="59629" x="10617200" y="4545013"/>
          <p14:tracePt t="59646" x="10626725" y="4545013"/>
          <p14:tracePt t="59672" x="10634663" y="4545013"/>
          <p14:tracePt t="59773" x="10644188" y="4545013"/>
          <p14:tracePt t="59786" x="10644188" y="4554538"/>
          <p14:tracePt t="59837" x="10644188" y="4562475"/>
          <p14:tracePt t="59849" x="10609263" y="4572000"/>
          <p14:tracePt t="59862" x="10518775" y="4598988"/>
          <p14:tracePt t="59875" x="10331450" y="4660900"/>
          <p14:tracePt t="59887" x="10018713" y="4724400"/>
          <p14:tracePt t="59900" x="9705975" y="4786313"/>
          <p14:tracePt t="59913" x="9466263" y="4830763"/>
          <p14:tracePt t="59929" x="9331325" y="4840288"/>
          <p14:tracePt t="59945" x="9242425" y="4840288"/>
          <p14:tracePt t="59962" x="9144000" y="4840288"/>
          <p14:tracePt t="59979" x="9037638" y="4840288"/>
          <p14:tracePt t="59995" x="9018588" y="4840288"/>
          <p14:tracePt t="60012" x="9001125" y="4840288"/>
          <p14:tracePt t="60281" x="8991600" y="4840288"/>
          <p14:tracePt t="60294" x="8974138" y="4840288"/>
          <p14:tracePt t="60306" x="8956675" y="4840288"/>
          <p14:tracePt t="60319" x="8912225" y="4840288"/>
          <p14:tracePt t="60331" x="8848725" y="4840288"/>
          <p14:tracePt t="60345" x="8759825" y="4840288"/>
          <p14:tracePt t="60361" x="8643938" y="4840288"/>
          <p14:tracePt t="60378" x="8510588" y="4840288"/>
          <p14:tracePt t="60395" x="8412163" y="4840288"/>
          <p14:tracePt t="60411" x="8242300" y="4840288"/>
          <p14:tracePt t="60428" x="8170863" y="4840288"/>
          <p14:tracePt t="60444" x="8116888" y="4840288"/>
          <p14:tracePt t="60461" x="8062913" y="4840288"/>
          <p14:tracePt t="60484" x="8054975" y="4840288"/>
          <p14:tracePt t="60496" x="8045450" y="4840288"/>
          <p14:tracePt t="63683" x="8027988" y="4840288"/>
          <p14:tracePt t="63696" x="8010525" y="4830763"/>
          <p14:tracePt t="63708" x="7974013" y="4822825"/>
          <p14:tracePt t="63721" x="7929563" y="4803775"/>
          <p14:tracePt t="63734" x="7875588" y="4776788"/>
          <p14:tracePt t="63746" x="7848600" y="4768850"/>
          <p14:tracePt t="63759" x="7831138" y="4759325"/>
          <p14:tracePt t="63772" x="7804150" y="4751388"/>
          <p14:tracePt t="63788" x="7804150" y="4741863"/>
          <p14:tracePt t="63805" x="7796213" y="4741863"/>
          <p14:tracePt t="63821" x="7786688" y="4741863"/>
          <p14:tracePt t="63838" x="7759700" y="4732338"/>
          <p14:tracePt t="63861" x="7742238" y="4724400"/>
          <p14:tracePt t="63873" x="7715250" y="4714875"/>
          <p14:tracePt t="63888" x="7680325" y="4705350"/>
          <p14:tracePt t="63904" x="7653338" y="4697413"/>
          <p14:tracePt t="63921" x="7599363" y="4679950"/>
          <p14:tracePt t="63938" x="7510463" y="4652963"/>
          <p14:tracePt t="63954" x="7446963" y="4633913"/>
          <p14:tracePt t="63971" x="7385050" y="4625975"/>
          <p14:tracePt t="63988" x="7215188" y="4616450"/>
          <p14:tracePt t="64004" x="7153275" y="4616450"/>
          <p14:tracePt t="64021" x="7089775" y="4616450"/>
          <p14:tracePt t="64038" x="7037388" y="4616450"/>
          <p14:tracePt t="64054" x="6929438" y="4616450"/>
          <p14:tracePt t="64071" x="6867525" y="4616450"/>
          <p14:tracePt t="64087" x="6804025" y="4616450"/>
          <p14:tracePt t="64104" x="6715125" y="4616450"/>
          <p14:tracePt t="64121" x="6670675" y="4616450"/>
          <p14:tracePt t="64137" x="6616700" y="4616450"/>
          <p14:tracePt t="64154" x="6518275" y="4616450"/>
          <p14:tracePt t="64171" x="6465888" y="4616450"/>
          <p14:tracePt t="64187" x="6419850" y="4616450"/>
          <p14:tracePt t="64204" x="6330950" y="4608513"/>
          <p14:tracePt t="64221" x="6313488" y="4608513"/>
          <p14:tracePt t="64237" x="6296025" y="4608513"/>
          <p14:tracePt t="64254" x="6276975" y="4589463"/>
          <p14:tracePt t="64279" x="6269038" y="4589463"/>
          <p14:tracePt t="64342" x="6259513" y="4589463"/>
          <p14:tracePt t="64469" x="6259513" y="4581525"/>
          <p14:tracePt t="64571" x="6286500" y="4572000"/>
          <p14:tracePt t="64584" x="6394450" y="4545013"/>
          <p14:tracePt t="64596" x="6661150" y="4491038"/>
          <p14:tracePt t="64609" x="7126288" y="4384675"/>
          <p14:tracePt t="64622" x="7634288" y="4251325"/>
          <p14:tracePt t="64636" x="8089900" y="4108450"/>
          <p14:tracePt t="64653" x="8412163" y="3990975"/>
          <p14:tracePt t="64670" x="8769350" y="3857625"/>
          <p14:tracePt t="64686" x="9286875" y="3724275"/>
          <p14:tracePt t="64913" x="9277350" y="3705225"/>
          <p14:tracePt t="64926" x="9269413" y="3697288"/>
          <p14:tracePt t="64939" x="9259888" y="3670300"/>
          <p14:tracePt t="64951" x="9251950" y="3625850"/>
          <p14:tracePt t="64964" x="9242425" y="3589338"/>
          <p14:tracePt t="64977" x="9232900" y="3536950"/>
          <p14:tracePt t="64989" x="9224963" y="3446463"/>
          <p14:tracePt t="65002" x="9224963" y="3357563"/>
          <p14:tracePt t="65019" x="9224963" y="3232150"/>
          <p14:tracePt t="65036" x="9251950" y="3116263"/>
          <p14:tracePt t="65052" x="9269413" y="3054350"/>
          <p14:tracePt t="65069" x="9323388" y="2911475"/>
          <p14:tracePt t="65086" x="9358313" y="2803525"/>
          <p14:tracePt t="65102" x="9394825" y="2714625"/>
          <p14:tracePt t="65119" x="9429750" y="2571750"/>
          <p14:tracePt t="65135" x="9447213" y="2544763"/>
          <p14:tracePt t="65152" x="9447213" y="2527300"/>
          <p14:tracePt t="65169" x="9447213" y="2509838"/>
          <p14:tracePt t="65192" x="9447213" y="2500313"/>
          <p14:tracePt t="65269" x="9456738" y="2500313"/>
          <p14:tracePt t="65281" x="9456738" y="2509838"/>
          <p14:tracePt t="65294" x="9456738" y="2544763"/>
          <p14:tracePt t="65307" x="9466263" y="2625725"/>
          <p14:tracePt t="65320" x="9466263" y="2741613"/>
          <p14:tracePt t="65335" x="9439275" y="2840038"/>
          <p14:tracePt t="65352" x="9331325" y="2982913"/>
          <p14:tracePt t="65368" x="9144000" y="3170238"/>
          <p14:tracePt t="65385" x="8483600" y="3724275"/>
          <p14:tracePt t="65402" x="8037513" y="4000500"/>
          <p14:tracePt t="65418" x="7599363" y="4276725"/>
          <p14:tracePt t="65435" x="6769100" y="4732338"/>
          <p14:tracePt t="65451" x="6384925" y="4902200"/>
          <p14:tracePt t="65468" x="6054725" y="5037138"/>
          <p14:tracePt t="65485" x="5653088" y="5180013"/>
          <p14:tracePt t="65501" x="5562600" y="5197475"/>
          <p14:tracePt t="65518" x="5491163" y="5205413"/>
          <p14:tracePt t="65535" x="5411788" y="5197475"/>
          <p14:tracePt t="65738" x="5402263" y="5197475"/>
          <p14:tracePt t="65750" x="5384800" y="5197475"/>
          <p14:tracePt t="65763" x="5357813" y="5197475"/>
          <p14:tracePt t="65776" x="5313363" y="5197475"/>
          <p14:tracePt t="65788" x="5232400" y="5180013"/>
          <p14:tracePt t="65801" x="5143500" y="5126038"/>
          <p14:tracePt t="65817" x="5081588" y="5072063"/>
          <p14:tracePt t="65834" x="5037138" y="5018088"/>
          <p14:tracePt t="65851" x="5000625" y="4965700"/>
          <p14:tracePt t="65867" x="5000625" y="4840288"/>
          <p14:tracePt t="65884" x="5027613" y="4732338"/>
          <p14:tracePt t="65901" x="5089525" y="4652963"/>
          <p14:tracePt t="65917" x="5303838" y="4510088"/>
          <p14:tracePt t="65934" x="5483225" y="4446588"/>
          <p14:tracePt t="65951" x="5732463" y="4367213"/>
          <p14:tracePt t="65967" x="6251575" y="4313238"/>
          <p14:tracePt t="65984" x="6545263" y="4313238"/>
          <p14:tracePt t="66000" x="6831013" y="4313238"/>
          <p14:tracePt t="66017" x="7323138" y="4446588"/>
          <p14:tracePt t="66034" x="7500938" y="4572000"/>
          <p14:tracePt t="66050" x="7589838" y="4660900"/>
          <p14:tracePt t="66067" x="7643813" y="4741863"/>
          <p14:tracePt t="66084" x="7661275" y="4803775"/>
          <p14:tracePt t="66100" x="7661275" y="4830763"/>
          <p14:tracePt t="66117" x="7653338" y="4840288"/>
          <p14:tracePt t="66134" x="7402513" y="4884738"/>
          <p14:tracePt t="66152" x="7018338" y="4929188"/>
          <p14:tracePt t="66167" x="6616700" y="4965700"/>
          <p14:tracePt t="66184" x="6089650" y="4983163"/>
          <p14:tracePt t="66200" x="5973763" y="4983163"/>
          <p14:tracePt t="66217" x="5911850" y="4983163"/>
          <p14:tracePt t="66233" x="5848350" y="4956175"/>
          <p14:tracePt t="66250" x="5848350" y="4946650"/>
          <p14:tracePt t="66267" x="5840413" y="4938713"/>
          <p14:tracePt t="66296" x="5840413" y="4929188"/>
          <p14:tracePt t="66308" x="5857875" y="4902200"/>
          <p14:tracePt t="66321" x="5973763" y="4857750"/>
          <p14:tracePt t="66334" x="6232525" y="4751388"/>
          <p14:tracePt t="66350" x="6697663" y="4643438"/>
          <p14:tracePt t="66366" x="7116763" y="4554538"/>
          <p14:tracePt t="66383" x="7491413" y="4527550"/>
          <p14:tracePt t="66400" x="8062913" y="4527550"/>
          <p14:tracePt t="66416" x="8367713" y="4527550"/>
          <p14:tracePt t="66433" x="8616950" y="4589463"/>
          <p14:tracePt t="66450" x="9055100" y="4768850"/>
          <p14:tracePt t="66466" x="9170988" y="4822825"/>
          <p14:tracePt t="66483" x="9259888" y="4867275"/>
          <p14:tracePt t="66499" x="9375775" y="4919663"/>
          <p14:tracePt t="66516" x="9420225" y="4938713"/>
          <p14:tracePt t="66533" x="9447213" y="4938713"/>
          <p14:tracePt t="66550" x="9483725" y="4956175"/>
          <p14:tracePt t="66575" x="9491663" y="4956175"/>
          <p14:tracePt t="66625" x="9501188" y="4956175"/>
          <p14:tracePt t="70103" x="9491663" y="4956175"/>
          <p14:tracePt t="70115" x="9456738" y="4956175"/>
          <p14:tracePt t="70128" x="9331325" y="4956175"/>
          <p14:tracePt t="70141" x="9018588" y="4956175"/>
          <p14:tracePt t="70154" x="8375650" y="4956175"/>
          <p14:tracePt t="70166" x="7616825" y="4956175"/>
          <p14:tracePt t="70179" x="7143750" y="4956175"/>
          <p14:tracePt t="70192" x="6796088" y="4956175"/>
          <p14:tracePt t="70209" x="6545263" y="4956175"/>
          <p14:tracePt t="70226" x="6296025" y="4956175"/>
          <p14:tracePt t="70242" x="6000750" y="4956175"/>
          <p14:tracePt t="70259" x="5919788" y="4956175"/>
          <p14:tracePt t="70276" x="5840413" y="4956175"/>
          <p14:tracePt t="70292" x="5803900" y="4956175"/>
          <p14:tracePt t="70310" x="5768975" y="4956175"/>
          <p14:tracePt t="70325" x="5759450" y="4956175"/>
          <p14:tracePt t="70572" x="5768975" y="4956175"/>
          <p14:tracePt t="70585" x="5803900" y="4956175"/>
          <p14:tracePt t="70597" x="5902325" y="4956175"/>
          <p14:tracePt t="70610" x="6099175" y="4983163"/>
          <p14:tracePt t="70625" x="6402388" y="5010150"/>
          <p14:tracePt t="70642" x="6688138" y="5054600"/>
          <p14:tracePt t="70658" x="6840538" y="5089525"/>
          <p14:tracePt t="70675" x="7054850" y="5116513"/>
          <p14:tracePt t="70691" x="7134225" y="5126038"/>
          <p14:tracePt t="70708" x="7170738" y="5133975"/>
          <p14:tracePt t="70725" x="7242175" y="5153025"/>
          <p14:tracePt t="70742" x="7259638" y="5153025"/>
          <p14:tracePt t="70758" x="7269163" y="5160963"/>
          <p14:tracePt t="70775" x="7296150" y="5160963"/>
          <p14:tracePt t="72108" x="7286625" y="5143500"/>
          <p14:tracePt t="72121" x="7286625" y="5018088"/>
          <p14:tracePt t="72134" x="7304088" y="4670425"/>
          <p14:tracePt t="72146" x="7419975" y="4108450"/>
          <p14:tracePt t="72159" x="7643813" y="3394075"/>
          <p14:tracePt t="72172" x="7804150" y="3081338"/>
          <p14:tracePt t="72189" x="8018463" y="2776538"/>
          <p14:tracePt t="72205" x="8242300" y="2536825"/>
          <p14:tracePt t="72222" x="8456613" y="2339975"/>
          <p14:tracePt t="72239" x="8759825" y="2071688"/>
          <p14:tracePt t="72255" x="8804275" y="2017713"/>
          <p14:tracePt t="72272" x="8823325" y="1990725"/>
          <p14:tracePt t="72288" x="8875713" y="1955800"/>
          <p14:tracePt t="72305" x="8902700" y="1946275"/>
          <p14:tracePt t="72322" x="8939213" y="1938338"/>
          <p14:tracePt t="72338" x="8991600" y="1911350"/>
          <p14:tracePt t="72355" x="9018588" y="1911350"/>
          <p14:tracePt t="72372" x="9037638" y="1901825"/>
          <p14:tracePt t="72388" x="9072563" y="1901825"/>
          <p14:tracePt t="72405" x="9082088" y="1901825"/>
          <p14:tracePt t="72421" x="9109075" y="1893888"/>
          <p14:tracePt t="72438" x="9205913" y="1874838"/>
          <p14:tracePt t="72455" x="9304338" y="1847850"/>
          <p14:tracePt t="72471" x="9402763" y="1803400"/>
          <p14:tracePt t="72488" x="9510713" y="1768475"/>
          <p14:tracePt t="72505" x="9680575" y="1724025"/>
          <p14:tracePt t="72521" x="9752013" y="1724025"/>
          <p14:tracePt t="72538" x="9813925" y="1724025"/>
          <p14:tracePt t="72555" x="9912350" y="1758950"/>
          <p14:tracePt t="72571" x="9966325" y="1785938"/>
          <p14:tracePt t="72588" x="10010775" y="1812925"/>
          <p14:tracePt t="72604" x="10082213" y="1857375"/>
          <p14:tracePt t="72621" x="10126663" y="1893888"/>
          <p14:tracePt t="72638" x="10171113" y="1938338"/>
          <p14:tracePt t="72654" x="10233025" y="2062163"/>
          <p14:tracePt t="72671" x="10252075" y="2098675"/>
          <p14:tracePt t="72688" x="10252075" y="2152650"/>
          <p14:tracePt t="72704" x="10260013" y="2214563"/>
          <p14:tracePt t="72721" x="10252075" y="2286000"/>
          <p14:tracePt t="72738" x="10215563" y="2347913"/>
          <p14:tracePt t="72754" x="10180638" y="2411413"/>
          <p14:tracePt t="72771" x="10072688" y="2482850"/>
          <p14:tracePt t="72787" x="9991725" y="2517775"/>
          <p14:tracePt t="72804" x="9875838" y="2527300"/>
          <p14:tracePt t="72821" x="9661525" y="2544763"/>
          <p14:tracePt t="72837" x="9537700" y="2544763"/>
          <p14:tracePt t="72854" x="9429750" y="2544763"/>
          <p14:tracePt t="72871" x="9197975" y="2544763"/>
          <p14:tracePt t="72887" x="9099550" y="2536825"/>
          <p14:tracePt t="72904" x="9001125" y="2509838"/>
          <p14:tracePt t="72921" x="8823325" y="2455863"/>
          <p14:tracePt t="72937" x="8769350" y="2446338"/>
          <p14:tracePt t="72954" x="8732838" y="2428875"/>
          <p14:tracePt t="72970" x="8688388" y="2411413"/>
          <p14:tracePt t="72987" x="8680450" y="2411413"/>
          <p14:tracePt t="73004" x="8670925" y="2401888"/>
          <p14:tracePt t="73021" x="8661400" y="2401888"/>
          <p14:tracePt t="73059" x="8653463" y="2393950"/>
          <p14:tracePt t="73148" x="8653463" y="2384425"/>
          <p14:tracePt t="73160" x="8643938" y="2384425"/>
          <p14:tracePt t="73173" x="8643938" y="2374900"/>
          <p14:tracePt t="73186" x="8643938" y="2366963"/>
          <p14:tracePt t="73211" x="8643938" y="2357438"/>
          <p14:tracePt t="73237" x="8643938" y="2347913"/>
          <p14:tracePt t="73249" x="8653463" y="2339975"/>
          <p14:tracePt t="73262" x="8680450" y="2312988"/>
          <p14:tracePt t="73275" x="8742363" y="2286000"/>
          <p14:tracePt t="73287" x="8858250" y="2241550"/>
          <p14:tracePt t="73303" x="8974138" y="2205038"/>
          <p14:tracePt t="73320" x="9072563" y="2187575"/>
          <p14:tracePt t="73336" x="9153525" y="2179638"/>
          <p14:tracePt t="73353" x="9286875" y="2179638"/>
          <p14:tracePt t="73370" x="9348788" y="2179638"/>
          <p14:tracePt t="73386" x="9412288" y="2179638"/>
          <p14:tracePt t="73403" x="9555163" y="2197100"/>
          <p14:tracePt t="73420" x="9617075" y="2214563"/>
          <p14:tracePt t="73436" x="9644063" y="2224088"/>
          <p14:tracePt t="73453" x="9698038" y="2259013"/>
          <p14:tracePt t="73469" x="9705975" y="2259013"/>
          <p14:tracePt t="73486" x="9715500" y="2259013"/>
          <p14:tracePt t="73503" x="9725025" y="2268538"/>
          <p14:tracePt t="73519" x="9732963" y="2268538"/>
          <p14:tracePt t="73553" x="9742488" y="2268538"/>
          <p14:tracePt t="73579" x="9752013" y="2268538"/>
          <p14:tracePt t="73591" x="9759950" y="2268538"/>
          <p14:tracePt t="73604" x="9769475" y="2268538"/>
          <p14:tracePt t="73617" x="9786938" y="2268538"/>
          <p14:tracePt t="73629" x="9796463" y="2268538"/>
          <p14:tracePt t="73642" x="9823450" y="2259013"/>
          <p14:tracePt t="73655" x="9840913" y="2241550"/>
          <p14:tracePt t="73669" x="9858375" y="2232025"/>
          <p14:tracePt t="73686" x="9885363" y="2214563"/>
          <p14:tracePt t="73702" x="9894888" y="2214563"/>
          <p14:tracePt t="73719" x="9912350" y="2205038"/>
          <p14:tracePt t="73736" x="9920288" y="2197100"/>
          <p14:tracePt t="73769" x="9929813" y="2197100"/>
          <p14:tracePt t="73820" x="9939338" y="2197100"/>
          <p14:tracePt t="73845" x="9947275" y="2197100"/>
          <p14:tracePt t="73985" x="9929813" y="2197100"/>
          <p14:tracePt t="73997" x="9902825" y="2187575"/>
          <p14:tracePt t="74010" x="9848850" y="2170113"/>
          <p14:tracePt t="74023" x="9786938" y="2152650"/>
          <p14:tracePt t="74036" x="9688513" y="2133600"/>
          <p14:tracePt t="74052" x="9599613" y="2125663"/>
          <p14:tracePt t="74068" x="9537700" y="2125663"/>
          <p14:tracePt t="74085" x="9466263" y="2125663"/>
          <p14:tracePt t="74102" x="9340850" y="2125663"/>
          <p14:tracePt t="74118" x="9277350" y="2125663"/>
          <p14:tracePt t="74135" x="9215438" y="2125663"/>
          <p14:tracePt t="74151" x="9153525" y="2125663"/>
          <p14:tracePt t="74168" x="9126538" y="2125663"/>
          <p14:tracePt t="74185" x="9109075" y="2125663"/>
          <p14:tracePt t="74201" x="9082088" y="2125663"/>
          <p14:tracePt t="74218" x="9063038" y="2125663"/>
          <p14:tracePt t="74235" x="9045575" y="2125663"/>
          <p14:tracePt t="74251" x="9010650" y="2143125"/>
          <p14:tracePt t="74268" x="8991600" y="2143125"/>
          <p14:tracePt t="74285" x="8991600" y="2152650"/>
          <p14:tracePt t="74301" x="8974138" y="2152650"/>
          <p14:tracePt t="74327" x="8974138" y="2160588"/>
          <p14:tracePt t="74340" x="8966200" y="2160588"/>
          <p14:tracePt t="74353" x="8956675" y="2170113"/>
          <p14:tracePt t="74368" x="8956675" y="2187575"/>
          <p14:tracePt t="74384" x="8947150" y="2205038"/>
          <p14:tracePt t="74401" x="8939213" y="2214563"/>
          <p14:tracePt t="74418" x="8920163" y="2241550"/>
          <p14:tracePt t="74434" x="8920163" y="2251075"/>
          <p14:tracePt t="74451" x="8920163" y="2268538"/>
          <p14:tracePt t="74467" x="8912225" y="2286000"/>
          <p14:tracePt t="74484" x="8912225" y="2295525"/>
          <p14:tracePt t="74501" x="8912225" y="2322513"/>
          <p14:tracePt t="74518" x="8912225" y="2347913"/>
          <p14:tracePt t="74534" x="8912225" y="2357438"/>
          <p14:tracePt t="74551" x="8912225" y="2366963"/>
          <p14:tracePt t="74567" x="8912225" y="2374900"/>
          <p14:tracePt t="74584" x="8929688" y="2393950"/>
          <p14:tracePt t="74601" x="8947150" y="2411413"/>
          <p14:tracePt t="74617" x="8966200" y="2419350"/>
          <p14:tracePt t="74634" x="8991600" y="2446338"/>
          <p14:tracePt t="74651" x="9010650" y="2446338"/>
          <p14:tracePt t="74667" x="9028113" y="2446338"/>
          <p14:tracePt t="74684" x="9055100" y="2455863"/>
          <p14:tracePt t="74700" x="9090025" y="2465388"/>
          <p14:tracePt t="74717" x="9109075" y="2465388"/>
          <p14:tracePt t="74734" x="9170988" y="2465388"/>
          <p14:tracePt t="74750" x="9197975" y="2465388"/>
          <p14:tracePt t="74767" x="9224963" y="2473325"/>
          <p14:tracePt t="74784" x="9269413" y="2473325"/>
          <p14:tracePt t="74800" x="9286875" y="2473325"/>
          <p14:tracePt t="74817" x="9313863" y="2473325"/>
          <p14:tracePt t="74834" x="9331325" y="2473325"/>
          <p14:tracePt t="74850" x="9394825" y="2473325"/>
          <p14:tracePt t="74867" x="9420225" y="2473325"/>
          <p14:tracePt t="74883" x="9447213" y="2473325"/>
          <p14:tracePt t="74900" x="9491663" y="2473325"/>
          <p14:tracePt t="74917" x="9518650" y="2473325"/>
          <p14:tracePt t="74933" x="9537700" y="2473325"/>
          <p14:tracePt t="74950" x="9582150" y="2473325"/>
          <p14:tracePt t="74967" x="9609138" y="2473325"/>
          <p14:tracePt t="74983" x="9634538" y="2473325"/>
          <p14:tracePt t="75000" x="9698038" y="2473325"/>
          <p14:tracePt t="75016" x="9725025" y="2473325"/>
          <p14:tracePt t="75033" x="9752013" y="2473325"/>
          <p14:tracePt t="75050" x="9786938" y="2473325"/>
          <p14:tracePt t="75067" x="9796463" y="2473325"/>
          <p14:tracePt t="75083" x="9813925" y="2473325"/>
          <p14:tracePt t="75100" x="9823450" y="2473325"/>
          <p14:tracePt t="75116" x="9848850" y="2473325"/>
          <p14:tracePt t="75133" x="9867900" y="2473325"/>
          <p14:tracePt t="75150" x="9875838" y="2473325"/>
          <p14:tracePt t="75166" x="9912350" y="2465388"/>
          <p14:tracePt t="75183" x="9929813" y="2455863"/>
          <p14:tracePt t="75199" x="9947275" y="2446338"/>
          <p14:tracePt t="75216" x="9983788" y="2428875"/>
          <p14:tracePt t="75233" x="10001250" y="2419350"/>
          <p14:tracePt t="75249" x="10010775" y="2411413"/>
          <p14:tracePt t="75266" x="10028238" y="2393950"/>
          <p14:tracePt t="75291" x="10037763" y="2384425"/>
          <p14:tracePt t="75303" x="10045700" y="2384425"/>
          <p14:tracePt t="75316" x="10045700" y="2374900"/>
          <p14:tracePt t="75333" x="10055225" y="2374900"/>
          <p14:tracePt t="75349" x="10063163" y="2366963"/>
          <p14:tracePt t="75368" x="10063163" y="2357438"/>
          <p14:tracePt t="75382" x="10072688" y="2357438"/>
          <p14:tracePt t="75399" x="10072688" y="2347913"/>
          <p14:tracePt t="75416" x="10082213" y="2347913"/>
          <p14:tracePt t="75432" x="10090150" y="2330450"/>
          <p14:tracePt t="75449" x="10099675" y="2322513"/>
          <p14:tracePt t="75468" x="10099675" y="2312988"/>
          <p14:tracePt t="75494" x="10099675" y="2303463"/>
          <p14:tracePt t="75557" x="10099675" y="2295525"/>
          <p14:tracePt t="75582" x="10099675" y="2276475"/>
          <p14:tracePt t="75595" x="10082213" y="2268538"/>
          <p14:tracePt t="75608" x="10055225" y="2241550"/>
          <p14:tracePt t="75620" x="10028238" y="2232025"/>
          <p14:tracePt t="75634" x="9974263" y="2197100"/>
          <p14:tracePt t="75648" x="9920288" y="2170113"/>
          <p14:tracePt t="75665" x="9848850" y="2133600"/>
          <p14:tracePt t="75682" x="9769475" y="2116138"/>
          <p14:tracePt t="75698" x="9609138" y="2098675"/>
          <p14:tracePt t="75715" x="9545638" y="2098675"/>
          <p14:tracePt t="75732" x="9491663" y="2098675"/>
          <p14:tracePt t="75748" x="9367838" y="2098675"/>
          <p14:tracePt t="75765" x="9277350" y="2125663"/>
          <p14:tracePt t="75782" x="9205913" y="2160588"/>
          <p14:tracePt t="75798" x="9109075" y="2187575"/>
          <p14:tracePt t="76001" x="9090025" y="2187575"/>
          <p14:tracePt t="76014" x="9055100" y="2187575"/>
          <p14:tracePt t="76026" x="8983663" y="2187575"/>
          <p14:tracePt t="76039" x="8894763" y="2179638"/>
          <p14:tracePt t="76052" x="8786813" y="2160588"/>
          <p14:tracePt t="76064" x="8697913" y="2143125"/>
          <p14:tracePt t="76081" x="8643938" y="2116138"/>
          <p14:tracePt t="76098" x="8599488" y="2089150"/>
          <p14:tracePt t="76114" x="8572500" y="2062163"/>
          <p14:tracePt t="76131" x="8491538" y="2017713"/>
          <p14:tracePt t="76148" x="8466138" y="1990725"/>
          <p14:tracePt t="76164" x="8429625" y="1965325"/>
          <p14:tracePt t="76181" x="8402638" y="1946275"/>
          <p14:tracePt t="76197" x="8394700" y="1938338"/>
          <p14:tracePt t="76216" x="8385175" y="1938338"/>
          <p14:tracePt t="76231" x="8385175" y="1928813"/>
          <p14:tracePt t="76534" x="8394700" y="1938338"/>
          <p14:tracePt t="76546" x="8420100" y="1965325"/>
          <p14:tracePt t="76559" x="8466138" y="2036763"/>
          <p14:tracePt t="76572" x="8528050" y="2098675"/>
          <p14:tracePt t="76584" x="8572500" y="2179638"/>
          <p14:tracePt t="76597" x="8609013" y="2232025"/>
          <p14:tracePt t="76613" x="8634413" y="2268538"/>
          <p14:tracePt t="76630" x="8653463" y="2286000"/>
          <p14:tracePt t="76647" x="8670925" y="2312988"/>
          <p14:tracePt t="76663" x="8705850" y="2366963"/>
          <p14:tracePt t="76680" x="8724900" y="2401888"/>
          <p14:tracePt t="76697" x="8742363" y="2428875"/>
          <p14:tracePt t="76713" x="8769350" y="2465388"/>
          <p14:tracePt t="76730" x="8786813" y="2473325"/>
          <p14:tracePt t="76746" x="8786813" y="2490788"/>
          <p14:tracePt t="76763" x="8813800" y="2509838"/>
          <p14:tracePt t="76780" x="8831263" y="2517775"/>
          <p14:tracePt t="76800" x="8840788" y="2527300"/>
          <p14:tracePt t="76825" x="8848725" y="2527300"/>
          <p14:tracePt t="76838" x="8858250" y="2527300"/>
          <p14:tracePt t="76851" x="8858250" y="2536825"/>
          <p14:tracePt t="76889" x="8867775" y="2536825"/>
          <p14:tracePt t="76939" x="8840788" y="2536825"/>
          <p14:tracePt t="76952" x="8769350" y="2536825"/>
          <p14:tracePt t="76965" x="8582025" y="2527300"/>
          <p14:tracePt t="76977" x="8259763" y="2465388"/>
          <p14:tracePt t="76990" x="7920038" y="2384425"/>
          <p14:tracePt t="77003" x="7742238" y="2312988"/>
          <p14:tracePt t="77015" x="7661275" y="2276475"/>
          <p14:tracePt t="77029" x="7589838" y="2259013"/>
          <p14:tracePt t="77046" x="7518400" y="2232025"/>
          <p14:tracePt t="77063" x="7466013" y="2214563"/>
          <p14:tracePt t="77079" x="7419975" y="2197100"/>
          <p14:tracePt t="77096" x="7412038" y="2197100"/>
          <p14:tracePt t="77113" x="7402513" y="2197100"/>
          <p14:tracePt t="77129" x="7394575" y="2197100"/>
          <p14:tracePt t="77146" x="7385050" y="2197100"/>
          <p14:tracePt t="77193" x="7375525" y="2197100"/>
          <p14:tracePt t="77256" x="7375525" y="2187575"/>
          <p14:tracePt t="77307" x="7375525" y="2179638"/>
          <p14:tracePt t="77383" x="7375525" y="2170113"/>
          <p14:tracePt t="77408" x="7375525" y="2160588"/>
          <p14:tracePt t="77434" x="7375525" y="2152650"/>
          <p14:tracePt t="77446" x="7367588" y="2143125"/>
          <p14:tracePt t="77459" x="7358063" y="2125663"/>
          <p14:tracePt t="77472" x="7358063" y="2116138"/>
          <p14:tracePt t="77484" x="7340600" y="2108200"/>
          <p14:tracePt t="77497" x="7331075" y="2098675"/>
          <p14:tracePt t="77512" x="7304088" y="2089150"/>
          <p14:tracePt t="77528" x="7277100" y="2071688"/>
          <p14:tracePt t="77545" x="7251700" y="2062163"/>
          <p14:tracePt t="77562" x="7188200" y="2054225"/>
          <p14:tracePt t="77578" x="7161213" y="2054225"/>
          <p14:tracePt t="77595" x="7143750" y="2054225"/>
          <p14:tracePt t="77612" x="7108825" y="2098675"/>
          <p14:tracePt t="77628" x="7089775" y="2152650"/>
          <p14:tracePt t="77645" x="7081838" y="2205038"/>
          <p14:tracePt t="77662" x="7072313" y="2286000"/>
          <p14:tracePt t="77678" x="7072313" y="2303463"/>
          <p14:tracePt t="77695" x="7072313" y="2312988"/>
          <p14:tracePt t="77711" x="7081838" y="2330450"/>
          <p14:tracePt t="77728" x="7180263" y="2347913"/>
          <p14:tracePt t="77745" x="7224713" y="2357438"/>
          <p14:tracePt t="77761" x="7296150" y="2366963"/>
          <p14:tracePt t="77778" x="7375525" y="2366963"/>
          <p14:tracePt t="77794" x="7429500" y="2357438"/>
          <p14:tracePt t="77811" x="7466013" y="2330450"/>
          <p14:tracePt t="77828" x="7554913" y="2251075"/>
          <p14:tracePt t="77844" x="7581900" y="2205038"/>
          <p14:tracePt t="77861" x="7589838" y="2179638"/>
          <p14:tracePt t="77878" x="7608888" y="2081213"/>
          <p14:tracePt t="77894" x="7616825" y="2000250"/>
          <p14:tracePt t="77911" x="7626350" y="1919288"/>
          <p14:tracePt t="77928" x="7626350" y="1874838"/>
          <p14:tracePt t="77944" x="7626350" y="1803400"/>
          <p14:tracePt t="77961" x="7599363" y="1785938"/>
          <p14:tracePt t="77978" x="7589838" y="1758950"/>
          <p14:tracePt t="77994" x="7527925" y="1724025"/>
          <p14:tracePt t="78011" x="7500938" y="1714500"/>
          <p14:tracePt t="78027" x="7456488" y="1704975"/>
          <p14:tracePt t="78044" x="7429500" y="1687513"/>
          <p14:tracePt t="78061" x="7419975" y="1687513"/>
          <p14:tracePt t="78077" x="7412038" y="1687513"/>
          <p14:tracePt t="78347" x="7419975" y="1687513"/>
          <p14:tracePt t="78360" x="7446963" y="1687513"/>
          <p14:tracePt t="78372" x="7518400" y="1687513"/>
          <p14:tracePt t="78385" x="7653338" y="1687513"/>
          <p14:tracePt t="78397" x="7823200" y="1687513"/>
          <p14:tracePt t="78411" x="8018463" y="1687513"/>
          <p14:tracePt t="78427" x="8170863" y="1714500"/>
          <p14:tracePt t="78443" x="8269288" y="1741488"/>
          <p14:tracePt t="78460" x="8367713" y="1776413"/>
          <p14:tracePt t="78476" x="8474075" y="1822450"/>
          <p14:tracePt t="78493" x="8501063" y="1830388"/>
          <p14:tracePt t="78510" x="8528050" y="1839913"/>
          <p14:tracePt t="78526" x="8537575" y="1847850"/>
          <p14:tracePt t="78588" x="8545513" y="1857375"/>
          <p14:tracePt t="78829" x="8545513" y="1866900"/>
          <p14:tracePt t="78841" x="8545513" y="1874838"/>
          <p14:tracePt t="78854" x="8545513" y="1893888"/>
          <p14:tracePt t="78867" x="8545513" y="1955800"/>
          <p14:tracePt t="78879" x="8545513" y="2017713"/>
          <p14:tracePt t="78893" x="8562975" y="2098675"/>
          <p14:tracePt t="78909" x="8572500" y="2179638"/>
          <p14:tracePt t="78926" x="8582025" y="2214563"/>
          <p14:tracePt t="78942" x="8599488" y="2232025"/>
          <p14:tracePt t="78959" x="8626475" y="2295525"/>
          <p14:tracePt t="78976" x="8643938" y="2322513"/>
          <p14:tracePt t="78992" x="8680450" y="2384425"/>
          <p14:tracePt t="79009" x="8732838" y="2490788"/>
          <p14:tracePt t="79026" x="8742363" y="2509838"/>
          <p14:tracePt t="79042" x="8742363" y="2517775"/>
          <p14:tracePt t="79059" x="8751888" y="2517775"/>
          <p14:tracePt t="79075" x="8751888" y="2527300"/>
          <p14:tracePt t="79184" x="8751888" y="2517775"/>
          <p14:tracePt t="79196" x="8742363" y="2500313"/>
          <p14:tracePt t="79209" x="8715375" y="2473325"/>
          <p14:tracePt t="79222" x="8680450" y="2438400"/>
          <p14:tracePt t="79234" x="8643938" y="2374900"/>
          <p14:tracePt t="79247" x="8599488" y="2286000"/>
          <p14:tracePt t="79260" x="8555038" y="2179638"/>
          <p14:tracePt t="79275" x="8537575" y="2089150"/>
          <p14:tracePt t="79292" x="8518525" y="2054225"/>
          <p14:tracePt t="79308" x="8501063" y="2017713"/>
          <p14:tracePt t="79325" x="8491538" y="1990725"/>
          <p14:tracePt t="79341" x="8483600" y="1973263"/>
          <p14:tracePt t="79361" x="8483600" y="1965325"/>
          <p14:tracePt t="79375" x="8474075" y="1955800"/>
          <p14:tracePt t="79399" x="8466138" y="1946275"/>
          <p14:tracePt t="79450" x="8456613" y="1938338"/>
          <p14:tracePt t="79678" x="8456613" y="1946275"/>
          <p14:tracePt t="79691" x="8474075" y="1982788"/>
          <p14:tracePt t="79704" x="8518525" y="2044700"/>
          <p14:tracePt t="79716" x="8545513" y="2108200"/>
          <p14:tracePt t="79729" x="8582025" y="2179638"/>
          <p14:tracePt t="79743" x="8609013" y="2224088"/>
          <p14:tracePt t="79757" x="8626475" y="2241550"/>
          <p14:tracePt t="79774" x="8634413" y="2251075"/>
          <p14:tracePt t="79791" x="8643938" y="2268538"/>
          <p14:tracePt t="79807" x="8670925" y="2295525"/>
          <p14:tracePt t="79824" x="8680450" y="2312988"/>
          <p14:tracePt t="79841" x="8697913" y="2330450"/>
          <p14:tracePt t="79857" x="8715375" y="2357438"/>
          <p14:tracePt t="79874" x="8724900" y="2366963"/>
          <p14:tracePt t="79891" x="8724900" y="2374900"/>
          <p14:tracePt t="79907" x="8724900" y="2401888"/>
          <p14:tracePt t="79924" x="8732838" y="2401888"/>
          <p14:tracePt t="79940" x="8732838" y="2411413"/>
          <p14:tracePt t="79957" x="8732838" y="2419350"/>
          <p14:tracePt t="79974" x="8742363" y="2428875"/>
          <p14:tracePt t="79990" x="8751888" y="2428875"/>
          <p14:tracePt t="80007" x="8751888" y="2438400"/>
          <p14:tracePt t="80046" x="8759825" y="2438400"/>
          <p14:tracePt t="80059" x="8759825" y="2446338"/>
          <p14:tracePt t="80465" x="8777288" y="2438400"/>
          <p14:tracePt t="80478" x="8786813" y="2419350"/>
          <p14:tracePt t="80490" x="8831263" y="2366963"/>
          <p14:tracePt t="80503" x="8929688" y="2303463"/>
          <p14:tracePt t="80516" x="9117013" y="2205038"/>
          <p14:tracePt t="80528" x="9402763" y="2098675"/>
          <p14:tracePt t="80541" x="9661525" y="2054225"/>
          <p14:tracePt t="80556" x="9875838" y="2027238"/>
          <p14:tracePt t="80572" x="10010775" y="2027238"/>
          <p14:tracePt t="80589" x="10109200" y="2027238"/>
          <p14:tracePt t="80606" x="10242550" y="2027238"/>
          <p14:tracePt t="80622" x="10260013" y="2027238"/>
          <p14:tracePt t="80639" x="10287000" y="2027238"/>
          <p14:tracePt t="80656" x="10296525" y="2027238"/>
          <p14:tracePt t="80845" x="10296525" y="2017713"/>
          <p14:tracePt t="80896" x="10287000" y="2017713"/>
          <p14:tracePt t="80909" x="10277475" y="2000250"/>
          <p14:tracePt t="80922" x="10260013" y="1990725"/>
          <p14:tracePt t="80934" x="10252075" y="1990725"/>
          <p14:tracePt t="80947" x="10225088" y="1982788"/>
          <p14:tracePt t="80960" x="10215563" y="1973263"/>
          <p14:tracePt t="80972" x="10206038" y="1965325"/>
          <p14:tracePt t="80988" x="10198100" y="1965325"/>
          <p14:tracePt t="81005" x="10198100" y="1955800"/>
          <p14:tracePt t="81022" x="10188575" y="1955800"/>
          <p14:tracePt t="81074" x="10188575" y="1946275"/>
          <p14:tracePt t="81277" x="10188575" y="1982788"/>
          <p14:tracePt t="81289" x="10206038" y="2027238"/>
          <p14:tracePt t="81302" x="10252075" y="2098675"/>
          <p14:tracePt t="81315" x="10287000" y="2179638"/>
          <p14:tracePt t="81327" x="10323513" y="2232025"/>
          <p14:tracePt t="81340" x="10340975" y="2268538"/>
          <p14:tracePt t="81354" x="10348913" y="2295525"/>
          <p14:tracePt t="81371" x="10367963" y="2322513"/>
          <p14:tracePt t="81388" x="10385425" y="2339975"/>
          <p14:tracePt t="81404" x="10394950" y="2401888"/>
          <p14:tracePt t="81421" x="10402888" y="2419350"/>
          <p14:tracePt t="81438" x="10412413" y="2428875"/>
          <p14:tracePt t="81454" x="10412413" y="2446338"/>
          <p14:tracePt t="81471" x="10420350" y="2446338"/>
          <p14:tracePt t="81487" x="10420350" y="2455863"/>
          <p14:tracePt t="81860" x="10412413" y="2455863"/>
          <p14:tracePt t="81873" x="10402888" y="2455863"/>
          <p14:tracePt t="81886" x="10394950" y="2455863"/>
          <p14:tracePt t="81898" x="10375900" y="2455863"/>
          <p14:tracePt t="81911" x="10348913" y="2446338"/>
          <p14:tracePt t="81924" x="10323513" y="2438400"/>
          <p14:tracePt t="81937" x="10277475" y="2428875"/>
          <p14:tracePt t="81953" x="10252075" y="2419350"/>
          <p14:tracePt t="81970" x="10188575" y="2411413"/>
          <p14:tracePt t="81986" x="10153650" y="2401888"/>
          <p14:tracePt t="82003" x="10063163" y="2393950"/>
          <p14:tracePt t="82020" x="10018713" y="2384425"/>
          <p14:tracePt t="82036" x="9974263" y="2384425"/>
          <p14:tracePt t="82053" x="9796463" y="2374900"/>
          <p14:tracePt t="82070" x="9653588" y="2374900"/>
          <p14:tracePt t="82086" x="9491663" y="2366963"/>
          <p14:tracePt t="82103" x="9259888" y="2347913"/>
          <p14:tracePt t="82119" x="9188450" y="2339975"/>
          <p14:tracePt t="82136" x="9126538" y="2312988"/>
          <p14:tracePt t="82153" x="9045575" y="2303463"/>
          <p14:tracePt t="82170" x="9018588" y="2295525"/>
          <p14:tracePt t="82186" x="8983663" y="2286000"/>
          <p14:tracePt t="82203" x="8947150" y="2268538"/>
          <p14:tracePt t="82219" x="8939213" y="2268538"/>
          <p14:tracePt t="82236" x="8929688" y="2259013"/>
          <p14:tracePt t="82253" x="8920163" y="2259013"/>
          <p14:tracePt t="82291" x="8920163" y="2251075"/>
          <p14:tracePt t="82761" x="8929688" y="2251075"/>
          <p14:tracePt t="82774" x="8939213" y="2251075"/>
          <p14:tracePt t="82787" x="8956675" y="2251075"/>
          <p14:tracePt t="82799" x="8974138" y="2251075"/>
          <p14:tracePt t="82812" x="8983663" y="2251075"/>
          <p14:tracePt t="82825" x="9001125" y="2251075"/>
          <p14:tracePt t="82850" x="9010650" y="2251075"/>
          <p14:tracePt t="82875" x="9018588" y="2241550"/>
          <p14:tracePt t="82888" x="9028113" y="2241550"/>
          <p14:tracePt t="82901" x="9037638" y="2241550"/>
          <p14:tracePt t="82913" x="9037638" y="2232025"/>
          <p14:tracePt t="82926" x="9063038" y="2224088"/>
          <p14:tracePt t="82939" x="9072563" y="2205038"/>
          <p14:tracePt t="82951" x="9099550" y="2187575"/>
          <p14:tracePt t="82968" x="9117013" y="2160588"/>
          <p14:tracePt t="82985" x="9126538" y="2160588"/>
          <p14:tracePt t="83001" x="9134475" y="2143125"/>
          <p14:tracePt t="83018" x="9144000" y="2133600"/>
          <p14:tracePt t="83034" x="9144000" y="2125663"/>
          <p14:tracePt t="83053" x="9144000" y="2116138"/>
          <p14:tracePt t="83091" x="9144000" y="2108200"/>
          <p14:tracePt t="83116" x="9134475" y="2108200"/>
          <p14:tracePt t="83129" x="9126538" y="2098675"/>
          <p14:tracePt t="83141" x="9117013" y="2098675"/>
          <p14:tracePt t="83154" x="9099550" y="2089150"/>
          <p14:tracePt t="83179" x="9090025" y="2089150"/>
          <p14:tracePt t="83192" x="9082088" y="2089150"/>
          <p14:tracePt t="83205" x="9072563" y="2089150"/>
          <p14:tracePt t="83218" x="9063038" y="2089150"/>
          <p14:tracePt t="83268" x="9055100" y="2089150"/>
          <p14:tracePt t="83293" x="9037638" y="2089150"/>
          <p14:tracePt t="83306" x="9028113" y="2108200"/>
          <p14:tracePt t="83319" x="9018588" y="2133600"/>
          <p14:tracePt t="83331" x="9001125" y="2170113"/>
          <p14:tracePt t="83344" x="8991600" y="2197100"/>
          <p14:tracePt t="83357" x="8991600" y="2214563"/>
          <p14:tracePt t="83369" x="8991600" y="2232025"/>
          <p14:tracePt t="83384" x="8983663" y="2232025"/>
          <p14:tracePt t="83400" x="8983663" y="2241550"/>
          <p14:tracePt t="83471" x="8983663" y="2251075"/>
          <p14:tracePt t="83547" x="8983663" y="2259013"/>
          <p14:tracePt t="83572" x="8983663" y="2268538"/>
          <p14:tracePt t="83598" x="8991600" y="2268538"/>
          <p14:tracePt t="83623" x="9001125" y="2276475"/>
          <p14:tracePt t="83661" x="9010650" y="2276475"/>
          <p14:tracePt t="83687" x="9018588" y="2276475"/>
          <p14:tracePt t="83763" x="9028113" y="2276475"/>
          <p14:tracePt t="85286" x="9018588" y="2276475"/>
          <p14:tracePt t="85311" x="9010650" y="2276475"/>
          <p14:tracePt t="85362" x="9010650" y="2268538"/>
          <p14:tracePt t="85375" x="9001125" y="2268538"/>
          <p14:tracePt t="85387" x="9001125" y="2259013"/>
          <p14:tracePt t="86213" x="9010650" y="2251075"/>
          <p14:tracePt t="86225" x="9028113" y="2232025"/>
          <p14:tracePt t="86238" x="9072563" y="2214563"/>
          <p14:tracePt t="86251" x="9117013" y="2179638"/>
          <p14:tracePt t="86264" x="9144000" y="2152650"/>
          <p14:tracePt t="86278" x="9161463" y="2143125"/>
          <p14:tracePt t="86295" x="9161463" y="2133600"/>
          <p14:tracePt t="86311" x="9170988" y="2133600"/>
          <p14:tracePt t="86340" x="9170988" y="2125663"/>
          <p14:tracePt t="86352" x="9180513" y="2125663"/>
          <p14:tracePt t="86416" x="9180513" y="2116138"/>
          <p14:tracePt t="86429" x="9170988" y="2116138"/>
          <p14:tracePt t="86441" x="9161463" y="2116138"/>
          <p14:tracePt t="86454" x="9144000" y="2116138"/>
          <p14:tracePt t="86467" x="9117013" y="2116138"/>
          <p14:tracePt t="86480" x="9090025" y="2116138"/>
          <p14:tracePt t="86494" x="9072563" y="2116138"/>
          <p14:tracePt t="86511" x="9055100" y="2116138"/>
          <p14:tracePt t="86528" x="9045575" y="2116138"/>
          <p14:tracePt t="86544" x="9028113" y="2116138"/>
          <p14:tracePt t="86561" x="9018588" y="2116138"/>
          <p14:tracePt t="86644" x="9010650" y="2116138"/>
          <p14:tracePt t="86657" x="9001125" y="2125663"/>
          <p14:tracePt t="86670" x="8991600" y="2133600"/>
          <p14:tracePt t="86682" x="8983663" y="2160588"/>
          <p14:tracePt t="86695" x="8974138" y="2187575"/>
          <p14:tracePt t="86711" x="8974138" y="2197100"/>
          <p14:tracePt t="86727" x="8966200" y="2214563"/>
          <p14:tracePt t="86771" x="8966200" y="2224088"/>
          <p14:tracePt t="86961" x="8983663" y="2224088"/>
          <p14:tracePt t="86974" x="9028113" y="2224088"/>
          <p14:tracePt t="86986" x="9117013" y="2232025"/>
          <p14:tracePt t="86999" x="9251950" y="2232025"/>
          <p14:tracePt t="87012" x="9385300" y="2232025"/>
          <p14:tracePt t="87027" x="9555163" y="2241550"/>
          <p14:tracePt t="87043" x="9688513" y="2241550"/>
          <p14:tracePt t="87060" x="9786938" y="2241550"/>
          <p14:tracePt t="87077" x="9902825" y="2241550"/>
          <p14:tracePt t="87093" x="9947275" y="2241550"/>
          <p14:tracePt t="87110" x="9956800" y="2241550"/>
          <p14:tracePt t="87127" x="9974263" y="2241550"/>
          <p14:tracePt t="87177" x="9983788" y="2241550"/>
          <p14:tracePt t="87329" x="9974263" y="2241550"/>
          <p14:tracePt t="87342" x="9956800" y="2241550"/>
          <p14:tracePt t="87355" x="9939338" y="2241550"/>
          <p14:tracePt t="87367" x="9912350" y="2232025"/>
          <p14:tracePt t="87380" x="9875838" y="2214563"/>
          <p14:tracePt t="87393" x="9840913" y="2197100"/>
          <p14:tracePt t="87409" x="9804400" y="2187575"/>
          <p14:tracePt t="87426" x="9769475" y="2170113"/>
          <p14:tracePt t="87443" x="9742488" y="2152650"/>
          <p14:tracePt t="87459" x="9698038" y="2143125"/>
          <p14:tracePt t="87476" x="9680575" y="2133600"/>
          <p14:tracePt t="87493" x="9661525" y="2125663"/>
          <p14:tracePt t="87509" x="9599613" y="2116138"/>
          <p14:tracePt t="87526" x="9572625" y="2116138"/>
          <p14:tracePt t="87542" x="9537700" y="2108200"/>
          <p14:tracePt t="87559" x="9447213" y="2098675"/>
          <p14:tracePt t="87576" x="9412288" y="2098675"/>
          <p14:tracePt t="87592" x="9358313" y="2089150"/>
          <p14:tracePt t="87609" x="9277350" y="2089150"/>
          <p14:tracePt t="87626" x="9259888" y="2089150"/>
          <p14:tracePt t="87642" x="9232900" y="2089150"/>
          <p14:tracePt t="87659" x="9170988" y="2089150"/>
          <p14:tracePt t="87676" x="9153525" y="2089150"/>
          <p14:tracePt t="87692" x="9134475" y="2089150"/>
          <p14:tracePt t="87709" x="9126538" y="2089150"/>
          <p14:tracePt t="87725" x="9109075" y="2089150"/>
          <p14:tracePt t="87742" x="9099550" y="2089150"/>
          <p14:tracePt t="87760" x="9090025" y="2089150"/>
          <p14:tracePt t="87798" x="9072563" y="2098675"/>
          <p14:tracePt t="87811" x="9063038" y="2098675"/>
          <p14:tracePt t="87823" x="9055100" y="2125663"/>
          <p14:tracePt t="87836" x="9037638" y="2133600"/>
          <p14:tracePt t="87849" x="9028113" y="2152650"/>
          <p14:tracePt t="87861" x="9010650" y="2170113"/>
          <p14:tracePt t="87875" x="9001125" y="2179638"/>
          <p14:tracePt t="87892" x="8991600" y="2197100"/>
          <p14:tracePt t="87908" x="8983663" y="2197100"/>
          <p14:tracePt t="87925" x="8966200" y="2224088"/>
          <p14:tracePt t="87942" x="8966200" y="2232025"/>
          <p14:tracePt t="87958" x="8966200" y="2268538"/>
          <p14:tracePt t="87975" x="8956675" y="2295525"/>
          <p14:tracePt t="87992" x="8956675" y="2347913"/>
          <p14:tracePt t="88008" x="8956675" y="2366963"/>
          <p14:tracePt t="88025" x="8966200" y="2393950"/>
          <p14:tracePt t="88041" x="9045575" y="2465388"/>
          <p14:tracePt t="88058" x="9109075" y="2500313"/>
          <p14:tracePt t="88075" x="9188450" y="2544763"/>
          <p14:tracePt t="88091" x="9331325" y="2589213"/>
          <p14:tracePt t="88108" x="9394825" y="2598738"/>
          <p14:tracePt t="88125" x="9447213" y="2608263"/>
          <p14:tracePt t="88141" x="9572625" y="2616200"/>
          <p14:tracePt t="88158" x="9644063" y="2616200"/>
          <p14:tracePt t="88174" x="9725025" y="2616200"/>
          <p14:tracePt t="88191" x="9867900" y="2608263"/>
          <p14:tracePt t="88208" x="9929813" y="2589213"/>
          <p14:tracePt t="88224" x="9983788" y="2571750"/>
          <p14:tracePt t="88241" x="10018713" y="2554288"/>
          <p14:tracePt t="88258" x="10090150" y="2517775"/>
          <p14:tracePt t="88274" x="10117138" y="2509838"/>
          <p14:tracePt t="88291" x="10134600" y="2500313"/>
          <p14:tracePt t="88308" x="10161588" y="2465388"/>
          <p14:tracePt t="88324" x="10171113" y="2455863"/>
          <p14:tracePt t="88341" x="10171113" y="2446338"/>
          <p14:tracePt t="88358" x="10188575" y="2428875"/>
          <p14:tracePt t="88374" x="10198100" y="2411413"/>
          <p14:tracePt t="88391" x="10198100" y="2401888"/>
          <p14:tracePt t="88407" x="10206038" y="2384425"/>
          <p14:tracePt t="88424" x="10206038" y="2374900"/>
          <p14:tracePt t="88441" x="10215563" y="2357438"/>
          <p14:tracePt t="88458" x="10225088" y="2339975"/>
          <p14:tracePt t="88482" x="10225088" y="2330450"/>
          <p14:tracePt t="88495" x="10225088" y="2322513"/>
          <p14:tracePt t="88508" x="10225088" y="2312988"/>
          <p14:tracePt t="88524" x="10225088" y="2295525"/>
          <p14:tracePt t="88546" x="10225088" y="2286000"/>
          <p14:tracePt t="88559" x="10225088" y="2259013"/>
          <p14:tracePt t="88574" x="10215563" y="2251075"/>
          <p14:tracePt t="88590" x="10198100" y="2232025"/>
          <p14:tracePt t="88607" x="10180638" y="2214563"/>
          <p14:tracePt t="88624" x="10109200" y="2170113"/>
          <p14:tracePt t="88640" x="10063163" y="2160588"/>
          <p14:tracePt t="88657" x="10028238" y="2143125"/>
          <p14:tracePt t="88674" x="9956800" y="2133600"/>
          <p14:tracePt t="88690" x="9929813" y="2133600"/>
          <p14:tracePt t="88707" x="9902825" y="2133600"/>
          <p14:tracePt t="88724" x="9848850" y="2133600"/>
          <p14:tracePt t="88740" x="9813925" y="2133600"/>
          <p14:tracePt t="88757" x="9786938" y="2133600"/>
          <p14:tracePt t="88773" x="9752013" y="2133600"/>
          <p14:tracePt t="88790" x="9688513" y="2133600"/>
          <p14:tracePt t="88807" x="9644063" y="2133600"/>
          <p14:tracePt t="88823" x="9617075" y="2133600"/>
          <p14:tracePt t="88840" x="9555163" y="2133600"/>
          <p14:tracePt t="88856" x="9510713" y="2133600"/>
          <p14:tracePt t="88873" x="9466263" y="2143125"/>
          <p14:tracePt t="88890" x="9385300" y="2170113"/>
          <p14:tracePt t="88906" x="9348788" y="2179638"/>
          <p14:tracePt t="88923" x="9304338" y="2197100"/>
          <p14:tracePt t="88940" x="9251950" y="2205038"/>
          <p14:tracePt t="88956" x="9205913" y="2214563"/>
          <p14:tracePt t="88973" x="9188450" y="2232025"/>
          <p14:tracePt t="88990" x="9153525" y="2241550"/>
          <p14:tracePt t="89006" x="9126538" y="2251075"/>
          <p14:tracePt t="89023" x="9117013" y="2259013"/>
          <p14:tracePt t="89040" x="9109075" y="2268538"/>
          <p14:tracePt t="89056" x="9090025" y="2276475"/>
          <p14:tracePt t="89073" x="9082088" y="2286000"/>
          <p14:tracePt t="89090" x="9072563" y="2286000"/>
          <p14:tracePt t="89106" x="9063038" y="2303463"/>
          <p14:tracePt t="89123" x="9055100" y="2322513"/>
          <p14:tracePt t="89139" x="9055100" y="2330450"/>
          <p14:tracePt t="89156" x="9055100" y="2357438"/>
          <p14:tracePt t="89173" x="9055100" y="2366963"/>
          <p14:tracePt t="89189" x="9055100" y="2374900"/>
          <p14:tracePt t="89206" x="9072563" y="2428875"/>
          <p14:tracePt t="89223" x="9099550" y="2438400"/>
          <p14:tracePt t="89239" x="9170988" y="2473325"/>
          <p14:tracePt t="89256" x="9313863" y="2500313"/>
          <p14:tracePt t="89273" x="9402763" y="2509838"/>
          <p14:tracePt t="89289" x="9474200" y="2509838"/>
          <p14:tracePt t="89306" x="9537700" y="2509838"/>
          <p14:tracePt t="89322" x="9653588" y="2500313"/>
          <p14:tracePt t="89339" x="9715500" y="2482850"/>
          <p14:tracePt t="89356" x="9769475" y="2455863"/>
          <p14:tracePt t="89372" x="9875838" y="2419350"/>
          <p14:tracePt t="89389" x="9920288" y="2393950"/>
          <p14:tracePt t="89406" x="9974263" y="2374900"/>
          <p14:tracePt t="89422" x="10055225" y="2339975"/>
          <p14:tracePt t="89439" x="10082213" y="2330450"/>
          <p14:tracePt t="89456" x="10117138" y="2312988"/>
          <p14:tracePt t="89472" x="10161588" y="2295525"/>
          <p14:tracePt t="89489" x="10188575" y="2276475"/>
          <p14:tracePt t="89505" x="10206038" y="2268538"/>
          <p14:tracePt t="89522" x="10225088" y="2251075"/>
          <p14:tracePt t="89547" x="10233025" y="2251075"/>
          <p14:tracePt t="89560" x="10233025" y="2241550"/>
          <p14:tracePt t="89573" x="10242550" y="2232025"/>
          <p14:tracePt t="89598" x="10242550" y="2224088"/>
          <p14:tracePt t="89611" x="10252075" y="2214563"/>
          <p14:tracePt t="89624" x="10252075" y="2205038"/>
          <p14:tracePt t="89638" x="10252075" y="2197100"/>
          <p14:tracePt t="89655" x="10252075" y="2179638"/>
          <p14:tracePt t="89672" x="10242550" y="2170113"/>
          <p14:tracePt t="89688" x="10215563" y="2133600"/>
          <p14:tracePt t="89705" x="10180638" y="2116138"/>
          <p14:tracePt t="89721" x="10144125" y="2098675"/>
          <p14:tracePt t="89738" x="10037763" y="2081213"/>
          <p14:tracePt t="89755" x="9974263" y="2071688"/>
          <p14:tracePt t="89771" x="9912350" y="2062163"/>
          <p14:tracePt t="89788" x="9786938" y="2062163"/>
          <p14:tracePt t="89805" x="9715500" y="2062163"/>
          <p14:tracePt t="89821" x="9653588" y="2062163"/>
          <p14:tracePt t="89838" x="9582150" y="2062163"/>
          <p14:tracePt t="89855" x="9447213" y="2062163"/>
          <p14:tracePt t="89871" x="9394825" y="2062163"/>
          <p14:tracePt t="89888" x="9331325" y="2062163"/>
          <p14:tracePt t="89905" x="9269413" y="2062163"/>
          <p14:tracePt t="89921" x="9242425" y="2062163"/>
          <p14:tracePt t="89938" x="9205913" y="2062163"/>
          <p14:tracePt t="89954" x="9144000" y="2062163"/>
          <p14:tracePt t="89971" x="9090025" y="2081213"/>
          <p14:tracePt t="89988" x="9037638" y="2098675"/>
          <p14:tracePt t="90004" x="8912225" y="2116138"/>
          <p14:tracePt t="90021" x="8848725" y="2125663"/>
          <p14:tracePt t="90038" x="8759825" y="2133600"/>
          <p14:tracePt t="90054" x="8653463" y="2143125"/>
          <p14:tracePt t="90071" x="8367713" y="2143125"/>
          <p14:tracePt t="90088" x="8188325" y="2143125"/>
          <p14:tracePt t="90104" x="7929563" y="2125663"/>
          <p14:tracePt t="90121" x="7466013" y="2017713"/>
          <p14:tracePt t="90137" x="7232650" y="1946275"/>
          <p14:tracePt t="90154" x="7054850" y="1874838"/>
          <p14:tracePt t="90171" x="6796088" y="1847850"/>
          <p14:tracePt t="90187" x="6688138" y="1847850"/>
          <p14:tracePt t="90204" x="6599238" y="1847850"/>
          <p14:tracePt t="90221" x="6491288" y="1847850"/>
          <p14:tracePt t="90237" x="6438900" y="1847850"/>
          <p14:tracePt t="90498" x="6429375" y="1847850"/>
          <p14:tracePt t="90511" x="6411913" y="1847850"/>
          <p14:tracePt t="90523" x="6367463" y="1839913"/>
          <p14:tracePt t="90536" x="6296025" y="1839913"/>
          <p14:tracePt t="90549" x="6170613" y="1822450"/>
          <p14:tracePt t="90561" x="6054725" y="1812925"/>
          <p14:tracePt t="90574" x="5938838" y="1812925"/>
          <p14:tracePt t="90587" x="5875338" y="1812925"/>
          <p14:tracePt t="90603" x="5840413" y="1812925"/>
          <p14:tracePt t="90620" x="5803900" y="1812925"/>
          <p14:tracePt t="90637" x="5786438" y="1812925"/>
          <p14:tracePt t="90653" x="5751513" y="1812925"/>
          <p14:tracePt t="90676" x="5732463" y="1812925"/>
          <p14:tracePt t="90688" x="5732463" y="1822450"/>
          <p14:tracePt t="90703" x="5715000" y="1857375"/>
          <p14:tracePt t="90720" x="5705475" y="1901825"/>
          <p14:tracePt t="90736" x="5688013" y="1973263"/>
          <p14:tracePt t="90753" x="5670550" y="2054225"/>
          <p14:tracePt t="90770" x="5670550" y="2071688"/>
          <p14:tracePt t="90786" x="5670550" y="2108200"/>
          <p14:tracePt t="90803" x="5670550" y="2160588"/>
          <p14:tracePt t="90819" x="5670550" y="2187575"/>
          <p14:tracePt t="90836" x="5670550" y="2214563"/>
          <p14:tracePt t="90853" x="5670550" y="2241550"/>
          <p14:tracePt t="90869" x="5670550" y="2276475"/>
          <p14:tracePt t="90886" x="5670550" y="2295525"/>
          <p14:tracePt t="90903" x="5688013" y="2312988"/>
          <p14:tracePt t="90919" x="5795963" y="2357438"/>
          <p14:tracePt t="90936" x="5884863" y="2393950"/>
          <p14:tracePt t="90953" x="6000750" y="2419350"/>
          <p14:tracePt t="90969" x="6197600" y="2446338"/>
          <p14:tracePt t="90986" x="6269038" y="2446338"/>
          <p14:tracePt t="91003" x="6357938" y="2455863"/>
          <p14:tracePt t="91019" x="6491288" y="2455863"/>
          <p14:tracePt t="91036" x="6562725" y="2438400"/>
          <p14:tracePt t="91052" x="6616700" y="2393950"/>
          <p14:tracePt t="91069" x="6697663" y="2312988"/>
          <p14:tracePt t="91086" x="6724650" y="2286000"/>
          <p14:tracePt t="91102" x="6751638" y="2251075"/>
          <p14:tracePt t="91119" x="6759575" y="2241550"/>
          <p14:tracePt t="91136" x="6823075" y="2187575"/>
          <p14:tracePt t="91152" x="6875463" y="2152650"/>
          <p14:tracePt t="91169" x="6965950" y="2125663"/>
          <p14:tracePt t="91185" x="7251700" y="2081213"/>
          <p14:tracePt t="91202" x="7483475" y="2071688"/>
          <p14:tracePt t="91219" x="7751763" y="2071688"/>
          <p14:tracePt t="91235" x="8197850" y="2071688"/>
          <p14:tracePt t="91252" x="8367713" y="2081213"/>
          <p14:tracePt t="91269" x="8474075" y="2108200"/>
          <p14:tracePt t="91285" x="8643938" y="2116138"/>
          <p14:tracePt t="91302" x="8715375" y="2125663"/>
          <p14:tracePt t="91318" x="8769350" y="2125663"/>
          <p14:tracePt t="91335" x="8912225" y="2133600"/>
          <p14:tracePt t="91352" x="8956675" y="2143125"/>
          <p14:tracePt t="91368" x="9010650" y="2152650"/>
          <p14:tracePt t="91385" x="9063038" y="2152650"/>
          <p14:tracePt t="91402" x="9134475" y="2160588"/>
          <p14:tracePt t="91418" x="9197975" y="2170113"/>
          <p14:tracePt t="91435" x="9251950" y="2170113"/>
          <p14:tracePt t="91452" x="9340850" y="2179638"/>
          <p14:tracePt t="91468" x="9375775" y="2179638"/>
          <p14:tracePt t="91485" x="9402763" y="2179638"/>
          <p14:tracePt t="91501" x="9466263" y="2197100"/>
          <p14:tracePt t="91518" x="9501188" y="2197100"/>
          <p14:tracePt t="91535" x="9528175" y="2197100"/>
          <p14:tracePt t="91552" x="9609138" y="2197100"/>
          <p14:tracePt t="91568" x="9653588" y="2197100"/>
          <p14:tracePt t="91585" x="9680575" y="2197100"/>
          <p14:tracePt t="91601" x="9752013" y="2197100"/>
          <p14:tracePt t="91618" x="9777413" y="2197100"/>
          <p14:tracePt t="91634" x="9823450" y="2197100"/>
          <p14:tracePt t="91651" x="9875838" y="2197100"/>
          <p14:tracePt t="91668" x="9983788" y="2197100"/>
          <p14:tracePt t="91685" x="10010775" y="2197100"/>
          <p14:tracePt t="91701" x="10037763" y="2197100"/>
          <p14:tracePt t="91718" x="10045700" y="2197100"/>
          <p14:tracePt t="91741" x="10055225" y="2197100"/>
          <p14:tracePt t="91766" x="10063163" y="2197100"/>
          <p14:tracePt t="91842" x="10055225" y="2197100"/>
          <p14:tracePt t="91855" x="10018713" y="2197100"/>
          <p14:tracePt t="91868" x="9939338" y="2197100"/>
          <p14:tracePt t="91880" x="9823450" y="2187575"/>
          <p14:tracePt t="91893" x="9626600" y="2160588"/>
          <p14:tracePt t="91906" x="9420225" y="2133600"/>
          <p14:tracePt t="91919" x="9296400" y="2116138"/>
          <p14:tracePt t="91934" x="9205913" y="2108200"/>
          <p14:tracePt t="91951" x="9153525" y="2089150"/>
          <p14:tracePt t="91967" x="9109075" y="2071688"/>
          <p14:tracePt t="91984" x="8974138" y="2027238"/>
          <p14:tracePt t="92000" x="8902700" y="2000250"/>
          <p14:tracePt t="92017" x="8848725" y="1973263"/>
          <p14:tracePt t="92034" x="8769350" y="1973263"/>
          <p14:tracePt t="92050" x="8751888" y="1965325"/>
          <p14:tracePt t="92067" x="8724900" y="1965325"/>
          <p14:tracePt t="92084" x="8697913" y="1955800"/>
          <p14:tracePt t="92100" x="8688388" y="1955800"/>
          <p14:tracePt t="92117" x="8680450" y="1955800"/>
          <p14:tracePt t="92134" x="8670925" y="1955800"/>
          <p14:tracePt t="92150" x="8661400" y="1955800"/>
          <p14:tracePt t="92167" x="8653463" y="1955800"/>
          <p14:tracePt t="92183" x="8643938" y="1955800"/>
          <p14:tracePt t="92235" x="8643938" y="1965325"/>
          <p14:tracePt t="92248" x="8643938" y="1990725"/>
          <p14:tracePt t="92261" x="8643938" y="2017713"/>
          <p14:tracePt t="92273" x="8643938" y="2044700"/>
          <p14:tracePt t="92286" x="8643938" y="2098675"/>
          <p14:tracePt t="92300" x="8661400" y="2160588"/>
          <p14:tracePt t="92317" x="8688388" y="2232025"/>
          <p14:tracePt t="92333" x="8724900" y="2276475"/>
          <p14:tracePt t="92350" x="8786813" y="2347913"/>
          <p14:tracePt t="92366" x="8831263" y="2374900"/>
          <p14:tracePt t="92383" x="8875713" y="2393950"/>
          <p14:tracePt t="92400" x="8929688" y="2419350"/>
          <p14:tracePt t="92416" x="9045575" y="2446338"/>
          <p14:tracePt t="92433" x="9099550" y="2455863"/>
          <p14:tracePt t="92450" x="9134475" y="2455863"/>
          <p14:tracePt t="92466" x="9224963" y="2473325"/>
          <p14:tracePt t="92483" x="9277350" y="2473325"/>
          <p14:tracePt t="92500" x="9304338" y="2473325"/>
          <p14:tracePt t="92516" x="9367838" y="2473325"/>
          <p14:tracePt t="92533" x="9394825" y="2473325"/>
          <p14:tracePt t="92549" x="9402763" y="2473325"/>
          <p14:tracePt t="92566" x="9439275" y="2473325"/>
          <p14:tracePt t="92583" x="9456738" y="2473325"/>
          <p14:tracePt t="92599" x="9483725" y="2473325"/>
          <p14:tracePt t="92616" x="9599613" y="2419350"/>
          <p14:tracePt t="92633" x="9671050" y="2347913"/>
          <p14:tracePt t="92649" x="9752013" y="2268538"/>
          <p14:tracePt t="92666" x="9786938" y="2214563"/>
          <p14:tracePt t="92666" x="9813925" y="2179638"/>
          <p14:tracePt t="92683" x="9823450" y="2170113"/>
          <p14:tracePt t="92699" x="9831388" y="2152650"/>
          <p14:tracePt t="92716" x="9831388" y="2143125"/>
          <p14:tracePt t="92732" x="9840913" y="2133600"/>
          <p14:tracePt t="92857" x="9840913" y="2125663"/>
          <p14:tracePt t="92869" x="9840913" y="2116138"/>
          <p14:tracePt t="92882" x="9813925" y="2108200"/>
          <p14:tracePt t="92895" x="9752013" y="2081213"/>
          <p14:tracePt t="92907" x="9661525" y="2027238"/>
          <p14:tracePt t="92920" x="9555163" y="1982788"/>
          <p14:tracePt t="92933" x="9429750" y="1938338"/>
          <p14:tracePt t="92949" x="9296400" y="1893888"/>
          <p14:tracePt t="92965" x="9188450" y="1874838"/>
          <p14:tracePt t="92982" x="9099550" y="1847850"/>
          <p14:tracePt t="92999" x="8902700" y="1847850"/>
          <p14:tracePt t="93015" x="8813800" y="1847850"/>
          <p14:tracePt t="93032" x="8759825" y="1847850"/>
          <p14:tracePt t="93049" x="8670925" y="1847850"/>
          <p14:tracePt t="93065" x="8643938" y="1847850"/>
          <p14:tracePt t="93082" x="8626475" y="1847850"/>
          <p14:tracePt t="93098" x="8609013" y="1847850"/>
          <p14:tracePt t="93123" x="8599488" y="1847850"/>
          <p14:tracePt t="93136" x="8599488" y="1857375"/>
          <p14:tracePt t="93148" x="8599488" y="1866900"/>
          <p14:tracePt t="93174" x="8599488" y="1874838"/>
          <p14:tracePt t="93186" x="8599488" y="1893888"/>
          <p14:tracePt t="93199" x="8599488" y="1911350"/>
          <p14:tracePt t="93215" x="8599488" y="1946275"/>
          <p14:tracePt t="93232" x="8634413" y="2000250"/>
          <p14:tracePt t="93248" x="8680450" y="2089150"/>
          <p14:tracePt t="93265" x="8813800" y="2259013"/>
          <p14:tracePt t="93281" x="8867775" y="2312988"/>
          <p14:tracePt t="93298" x="8902700" y="2330450"/>
          <p14:tracePt t="93315" x="8939213" y="2357438"/>
          <p14:tracePt t="93331" x="8956675" y="2357438"/>
          <p14:tracePt t="93348" x="8991600" y="2366963"/>
          <p14:tracePt t="93365" x="9055100" y="2374900"/>
          <p14:tracePt t="93381" x="9090025" y="2374900"/>
          <p14:tracePt t="93398" x="9153525" y="2384425"/>
          <p14:tracePt t="93415" x="9242425" y="2384425"/>
          <p14:tracePt t="93431" x="9286875" y="2384425"/>
          <p14:tracePt t="93448" x="9340850" y="2384425"/>
          <p14:tracePt t="93464" x="9394825" y="2384425"/>
          <p14:tracePt t="93481" x="9501188" y="2384425"/>
          <p14:tracePt t="93498" x="9555163" y="2384425"/>
          <p14:tracePt t="93514" x="9582150" y="2384425"/>
          <p14:tracePt t="93531" x="9617075" y="2384425"/>
          <p14:tracePt t="93548" x="9634538" y="2384425"/>
          <p14:tracePt t="93564" x="9653588" y="2374900"/>
          <p14:tracePt t="93581" x="9688513" y="2357438"/>
          <p14:tracePt t="93597" x="9705975" y="2347913"/>
          <p14:tracePt t="93614" x="9725025" y="2330450"/>
          <p14:tracePt t="93631" x="9759950" y="2312988"/>
          <p14:tracePt t="93647" x="9759950" y="2303463"/>
          <p14:tracePt t="93664" x="9777413" y="2295525"/>
          <p14:tracePt t="93681" x="9786938" y="2295525"/>
          <p14:tracePt t="93744" x="9786938" y="2286000"/>
          <p14:tracePt t="93782" x="9786938" y="2276475"/>
          <p14:tracePt t="93807" x="9786938" y="2268538"/>
          <p14:tracePt t="93820" x="9786938" y="2259013"/>
          <p14:tracePt t="93833" x="9777413" y="2251075"/>
          <p14:tracePt t="93845" x="9769475" y="2241550"/>
          <p14:tracePt t="93858" x="9759950" y="2232025"/>
          <p14:tracePt t="93871" x="9742488" y="2232025"/>
          <p14:tracePt t="93883" x="9742488" y="2224088"/>
          <p14:tracePt t="93897" x="9725025" y="2224088"/>
          <p14:tracePt t="93914" x="9705975" y="2214563"/>
          <p14:tracePt t="93930" x="9671050" y="2214563"/>
          <p14:tracePt t="93947" x="9501188" y="2214563"/>
          <p14:tracePt t="93963" x="9402763" y="2214563"/>
          <p14:tracePt t="93982" x="9331325" y="2214563"/>
          <p14:tracePt t="93997" x="9304338" y="2214563"/>
          <p14:tracePt t="94013" x="9269413" y="2214563"/>
          <p14:tracePt t="94030" x="9251950" y="2214563"/>
          <p14:tracePt t="94047" x="9242425" y="2214563"/>
          <p14:tracePt t="94063" x="9232900" y="2214563"/>
          <p14:tracePt t="94086" x="9224963" y="2214563"/>
          <p14:tracePt t="94404" x="9215438" y="2214563"/>
          <p14:tracePt t="94416" x="9205913" y="2214563"/>
          <p14:tracePt t="94429" x="9144000" y="2205038"/>
          <p14:tracePt t="94442" x="8947150" y="2160588"/>
          <p14:tracePt t="94454" x="8439150" y="2054225"/>
          <p14:tracePt t="94467" x="7705725" y="1911350"/>
          <p14:tracePt t="94480" x="6991350" y="1776413"/>
          <p14:tracePt t="94496" x="6562725" y="1724025"/>
          <p14:tracePt t="94512" x="6259513" y="1687513"/>
          <p14:tracePt t="94529" x="6010275" y="1687513"/>
          <p14:tracePt t="94546" x="5688013" y="1687513"/>
          <p14:tracePt t="94562" x="5572125" y="1687513"/>
          <p14:tracePt t="94579" x="5500688" y="1687513"/>
          <p14:tracePt t="94822" x="5483225" y="1687513"/>
          <p14:tracePt t="94835" x="5473700" y="1687513"/>
          <p14:tracePt t="94848" x="5456238" y="1687513"/>
          <p14:tracePt t="94860" x="5438775" y="1687513"/>
          <p14:tracePt t="94873" x="5419725" y="1687513"/>
          <p14:tracePt t="94886" x="5394325" y="1704975"/>
          <p14:tracePt t="94898" x="5375275" y="1714500"/>
          <p14:tracePt t="94912" x="5348288" y="1758950"/>
          <p14:tracePt t="94928" x="5330825" y="1812925"/>
          <p14:tracePt t="94945" x="5303838" y="1874838"/>
          <p14:tracePt t="94962" x="5295900" y="1946275"/>
          <p14:tracePt t="94962" x="5286375" y="2036763"/>
          <p14:tracePt t="94978" x="5286375" y="2143125"/>
          <p14:tracePt t="94995" x="5286375" y="2232025"/>
          <p14:tracePt t="95011" x="5313363" y="2330450"/>
          <p14:tracePt t="95028" x="5394325" y="2455863"/>
          <p14:tracePt t="95045" x="5419725" y="2517775"/>
          <p14:tracePt t="95061" x="5446713" y="2544763"/>
          <p14:tracePt t="95078" x="5491163" y="2598738"/>
          <p14:tracePt t="95095" x="5500688" y="2598738"/>
          <p14:tracePt t="95111" x="5518150" y="2608263"/>
          <p14:tracePt t="95128" x="5537200" y="2616200"/>
          <p14:tracePt t="95144" x="5589588" y="2625725"/>
          <p14:tracePt t="95161" x="5626100" y="2625725"/>
          <p14:tracePt t="95178" x="5732463" y="2625725"/>
          <p14:tracePt t="95194" x="5795963" y="2625725"/>
          <p14:tracePt t="95211" x="5848350" y="2598738"/>
          <p14:tracePt t="95228" x="5894388" y="2571750"/>
          <p14:tracePt t="95244" x="5956300" y="2517775"/>
          <p14:tracePt t="95261" x="5965825" y="2509838"/>
          <p14:tracePt t="95278" x="5973763" y="2490788"/>
          <p14:tracePt t="95294" x="5983288" y="2438400"/>
          <p14:tracePt t="95311" x="5983288" y="2384425"/>
          <p14:tracePt t="95328" x="5991225" y="2322513"/>
          <p14:tracePt t="95344" x="6000750" y="2241550"/>
          <p14:tracePt t="95361" x="6010275" y="2214563"/>
          <p14:tracePt t="95377" x="6010275" y="2197100"/>
          <p14:tracePt t="95394" x="6010275" y="2170113"/>
          <p14:tracePt t="95411" x="6010275" y="2152650"/>
          <p14:tracePt t="95427" x="6010275" y="2133600"/>
          <p14:tracePt t="95444" x="6027738" y="2081213"/>
          <p14:tracePt t="95461" x="6027738" y="2054225"/>
          <p14:tracePt t="95477" x="6037263" y="2027238"/>
          <p14:tracePt t="95494" x="6045200" y="2000250"/>
          <p14:tracePt t="95510" x="6054725" y="1955800"/>
          <p14:tracePt t="95527" x="6062663" y="1946275"/>
          <p14:tracePt t="95544" x="6062663" y="1938338"/>
          <p14:tracePt t="95560" x="6072188" y="1928813"/>
          <p14:tracePt t="95577" x="6072188" y="1919288"/>
          <p14:tracePt t="95594" x="6062663" y="1911350"/>
          <p14:tracePt t="95610" x="6000750" y="1874838"/>
          <p14:tracePt t="95627" x="5919788" y="1866900"/>
          <p14:tracePt t="95643" x="5840413" y="1847850"/>
          <p14:tracePt t="95660" x="5688013" y="1830388"/>
          <p14:tracePt t="95677" x="5634038" y="1830388"/>
          <p14:tracePt t="95693" x="5599113" y="1830388"/>
          <p14:tracePt t="95710" x="5554663" y="1830388"/>
          <p14:tracePt t="95727" x="5537200" y="1830388"/>
          <p14:tracePt t="95743" x="5518150" y="1839913"/>
          <p14:tracePt t="95760" x="5500688" y="1866900"/>
          <p14:tracePt t="95777" x="5473700" y="1946275"/>
          <p14:tracePt t="95793" x="5465763" y="2009775"/>
          <p14:tracePt t="95810" x="5456238" y="2062163"/>
          <p14:tracePt t="95827" x="5456238" y="2179638"/>
          <p14:tracePt t="95843" x="5456238" y="2232025"/>
          <p14:tracePt t="95860" x="5465763" y="2268538"/>
          <p14:tracePt t="95876" x="5537200" y="2357438"/>
          <p14:tracePt t="95893" x="5581650" y="2384425"/>
          <p14:tracePt t="95910" x="5634038" y="2419350"/>
          <p14:tracePt t="95926" x="5776913" y="2473325"/>
          <p14:tracePt t="95943" x="5857875" y="2490788"/>
          <p14:tracePt t="95960" x="5938838" y="2500313"/>
          <p14:tracePt t="95976" x="6099175" y="2500313"/>
          <p14:tracePt t="95993" x="6143625" y="2500313"/>
          <p14:tracePt t="96010" x="6197600" y="2500313"/>
          <p14:tracePt t="96026" x="6251575" y="2473325"/>
          <p14:tracePt t="96043" x="6340475" y="2401888"/>
          <p14:tracePt t="96060" x="6384925" y="2366963"/>
          <p14:tracePt t="96076" x="6411913" y="2330450"/>
          <p14:tracePt t="96093" x="6438900" y="2295525"/>
          <p14:tracePt t="96109" x="6438900" y="2268538"/>
          <p14:tracePt t="96126" x="6438900" y="2214563"/>
          <p14:tracePt t="96143" x="6438900" y="2125663"/>
          <p14:tracePt t="96159" x="6419850" y="2071688"/>
          <p14:tracePt t="96176" x="6394450" y="2036763"/>
          <p14:tracePt t="96192" x="6313488" y="1990725"/>
          <p14:tracePt t="96209" x="6269038" y="1965325"/>
          <p14:tracePt t="96226" x="6197600" y="1946275"/>
          <p14:tracePt t="96242" x="6045200" y="1928813"/>
          <p14:tracePt t="96259" x="5983288" y="1928813"/>
          <p14:tracePt t="96276" x="5911850" y="1928813"/>
          <p14:tracePt t="96292" x="5867400" y="1928813"/>
          <p14:tracePt t="96309" x="5795963" y="1928813"/>
          <p14:tracePt t="96331" x="5776913" y="1928813"/>
          <p14:tracePt t="96356" x="5768975" y="1938338"/>
          <p14:tracePt t="96369" x="5768975" y="1965325"/>
          <p14:tracePt t="96381" x="5768975" y="2017713"/>
          <p14:tracePt t="96394" x="5768975" y="2071688"/>
          <p14:tracePt t="96409" x="5768975" y="2133600"/>
          <p14:tracePt t="96425" x="5768975" y="2187575"/>
          <p14:tracePt t="96442" x="5768975" y="2224088"/>
          <p14:tracePt t="96459" x="5786438" y="2295525"/>
          <p14:tracePt t="96475" x="5822950" y="2339975"/>
          <p14:tracePt t="96492" x="5884863" y="2384425"/>
          <p14:tracePt t="96509" x="6045200" y="2465388"/>
          <p14:tracePt t="96525" x="6126163" y="2482850"/>
          <p14:tracePt t="96542" x="6215063" y="2490788"/>
          <p14:tracePt t="96558" x="6276975" y="2500313"/>
          <p14:tracePt t="96575" x="6357938" y="2500313"/>
          <p14:tracePt t="96592" x="6384925" y="2490788"/>
          <p14:tracePt t="96608" x="6419850" y="2455863"/>
          <p14:tracePt t="96610" x="6438900" y="2428875"/>
          <p14:tracePt t="96625" x="6446838" y="2393950"/>
          <p14:tracePt t="96642" x="6456363" y="2366963"/>
          <p14:tracePt t="96658" x="6456363" y="2339975"/>
          <p14:tracePt t="96675" x="6438900" y="2224088"/>
          <p14:tracePt t="96692" x="6384925" y="2125663"/>
          <p14:tracePt t="96708" x="6313488" y="2036763"/>
          <p14:tracePt t="96725" x="6170613" y="1901825"/>
          <p14:tracePt t="96742" x="6081713" y="1847850"/>
          <p14:tracePt t="96758" x="5991225" y="1803400"/>
          <p14:tracePt t="96775" x="5822950" y="1741488"/>
          <p14:tracePt t="96791" x="5741988" y="1714500"/>
          <p14:tracePt t="96808" x="5653088" y="1714500"/>
          <p14:tracePt t="96825" x="5572125" y="1704975"/>
          <p14:tracePt t="96841" x="5446713" y="1704975"/>
          <p14:tracePt t="96858" x="5411788" y="1704975"/>
          <p14:tracePt t="96874" x="5384800" y="1714500"/>
          <p14:tracePt t="96891" x="5340350" y="1741488"/>
          <p14:tracePt t="96908" x="5303838" y="1785938"/>
          <p14:tracePt t="96924" x="5286375" y="1847850"/>
          <p14:tracePt t="96941" x="5251450" y="2027238"/>
          <p14:tracePt t="96958" x="5251450" y="2108200"/>
          <p14:tracePt t="96974" x="5259388" y="2179638"/>
          <p14:tracePt t="96991" x="5429250" y="2366963"/>
          <p14:tracePt t="97008" x="5653088" y="2500313"/>
          <p14:tracePt t="97024" x="5983288" y="2652713"/>
          <p14:tracePt t="97041" x="6599238" y="2786063"/>
          <p14:tracePt t="97057" x="6938963" y="2847975"/>
          <p14:tracePt t="97074" x="7242175" y="2867025"/>
          <p14:tracePt t="97091" x="7589838" y="2901950"/>
          <p14:tracePt t="97107" x="8143875" y="2973388"/>
          <p14:tracePt t="97124" x="8331200" y="3009900"/>
          <p14:tracePt t="97141" x="8420100" y="3036888"/>
          <p14:tracePt t="97157" x="8474075" y="3054350"/>
          <p14:tracePt t="97345" x="8483600" y="3062288"/>
          <p14:tracePt t="97358" x="8518525" y="3125788"/>
          <p14:tracePt t="97370" x="8661400" y="3303588"/>
          <p14:tracePt t="97383" x="8894763" y="3670300"/>
          <p14:tracePt t="97396" x="9232900" y="4143375"/>
          <p14:tracePt t="97409" x="9501188" y="4562475"/>
          <p14:tracePt t="97423" x="9715500" y="4840288"/>
          <p14:tracePt t="97440" x="9894888" y="5133975"/>
          <p14:tracePt t="97457" x="9956800" y="5241925"/>
          <p14:tracePt t="97473" x="10055225" y="5348288"/>
          <p14:tracePt t="97490" x="10072688" y="5375275"/>
          <p14:tracePt t="100480" x="10037763" y="5375275"/>
          <p14:tracePt t="100492" x="9947275" y="5357813"/>
          <p14:tracePt t="100505" x="9752013" y="5340350"/>
          <p14:tracePt t="100518" x="9420225" y="5286375"/>
          <p14:tracePt t="100530" x="9082088" y="5241925"/>
          <p14:tracePt t="100543" x="8823325" y="5197475"/>
          <p14:tracePt t="100556" x="8688388" y="5197475"/>
          <p14:tracePt t="100568" x="8562975" y="5187950"/>
          <p14:tracePt t="100584" x="8447088" y="5187950"/>
          <p14:tracePt t="100601" x="8323263" y="5187950"/>
          <p14:tracePt t="100617" x="8205788" y="5187950"/>
          <p14:tracePt t="100634" x="7983538" y="5187950"/>
          <p14:tracePt t="100651" x="7875588" y="5187950"/>
          <p14:tracePt t="100667" x="7786688" y="5187950"/>
          <p14:tracePt t="100684" x="7705725" y="5197475"/>
          <p14:tracePt t="101089" x="7742238" y="5197475"/>
          <p14:tracePt t="101101" x="7875588" y="5170488"/>
          <p14:tracePt t="101114" x="8313738" y="5116513"/>
          <p14:tracePt t="101127" x="8939213" y="5045075"/>
          <p14:tracePt t="101139" x="9510713" y="5027613"/>
          <p14:tracePt t="101152" x="9804400" y="5027613"/>
          <p14:tracePt t="101166" x="9956800" y="5027613"/>
          <p14:tracePt t="101183" x="10082213" y="5027613"/>
          <p14:tracePt t="101200" x="10153650" y="5027613"/>
          <p14:tracePt t="101216" x="10198100" y="5027613"/>
          <p14:tracePt t="109336" x="10180638" y="5027613"/>
          <p14:tracePt t="109349" x="10063163" y="5054600"/>
          <p14:tracePt t="109361" x="9617075" y="5180013"/>
          <p14:tracePt t="109374" x="9001125" y="5330825"/>
          <p14:tracePt t="109387" x="8609013" y="5429250"/>
          <p14:tracePt t="109400" x="8491538" y="5456238"/>
          <p14:tracePt t="109615" x="8483600" y="5456238"/>
          <p14:tracePt t="109628" x="8439150" y="5456238"/>
          <p14:tracePt t="109640" x="8286750" y="5473700"/>
          <p14:tracePt t="109653" x="7920038" y="5554663"/>
          <p14:tracePt t="109667" x="7385050" y="5653088"/>
          <p14:tracePt t="109683" x="6884988" y="5776913"/>
          <p14:tracePt t="109700" x="6589713" y="5857875"/>
          <p14:tracePt t="109717" x="6286500" y="5946775"/>
          <p14:tracePt t="109733" x="6197600" y="5983288"/>
          <p14:tracePt t="109750" x="6143625" y="6000750"/>
          <p14:tracePt t="109766" x="6108700" y="6000750"/>
          <p14:tracePt t="109783" x="6089650" y="6010275"/>
          <p14:tracePt t="110008" x="6081713" y="6010275"/>
          <p14:tracePt t="110021" x="6062663" y="6010275"/>
          <p14:tracePt t="110034" x="6027738" y="6010275"/>
          <p14:tracePt t="110046" x="5938838" y="6000750"/>
          <p14:tracePt t="110059" x="5803900" y="5973763"/>
          <p14:tracePt t="110072" x="5616575" y="5956300"/>
          <p14:tracePt t="110085" x="5394325" y="5911850"/>
          <p14:tracePt t="110099" x="5276850" y="5884863"/>
          <p14:tracePt t="110116" x="5187950" y="5857875"/>
          <p14:tracePt t="110132" x="5133975" y="5840413"/>
          <p14:tracePt t="110149" x="5062538" y="5803900"/>
          <p14:tracePt t="110166" x="5037138" y="5786438"/>
          <p14:tracePt t="110182" x="5027613" y="5776913"/>
          <p14:tracePt t="110199" x="5018088" y="5759450"/>
          <p14:tracePt t="111265" x="5027613" y="5759450"/>
          <p14:tracePt t="111278" x="5045075" y="5759450"/>
          <p14:tracePt t="111290" x="5116513" y="5741988"/>
          <p14:tracePt t="111303" x="5286375" y="5732463"/>
          <p14:tracePt t="111316" x="5715000" y="5697538"/>
          <p14:tracePt t="111330" x="6224588" y="5661025"/>
          <p14:tracePt t="111347" x="6715125" y="5643563"/>
          <p14:tracePt t="111363" x="7072313" y="5626100"/>
          <p14:tracePt t="111380" x="7742238" y="5626100"/>
          <p14:tracePt t="111397" x="7991475" y="5626100"/>
          <p14:tracePt t="111413" x="8215313" y="5626100"/>
          <p14:tracePt t="111430" x="8429625" y="5626100"/>
          <p14:tracePt t="111446" x="8518525" y="5626100"/>
          <p14:tracePt t="111463" x="8599488" y="5626100"/>
          <p14:tracePt t="111480" x="8661400" y="5626100"/>
          <p14:tracePt t="111496" x="8769350" y="5626100"/>
          <p14:tracePt t="111513" x="8804275" y="5634038"/>
          <p14:tracePt t="111530" x="8840788" y="5643563"/>
          <p14:tracePt t="111546" x="8912225" y="5653088"/>
          <p14:tracePt t="111563" x="8939213" y="5653088"/>
          <p14:tracePt t="111580" x="8966200" y="5653088"/>
          <p14:tracePt t="111596" x="9001125" y="5653088"/>
          <p14:tracePt t="111613" x="9010650" y="5661025"/>
          <p14:tracePt t="111630" x="9018588" y="5670550"/>
          <p14:tracePt t="111646" x="9037638" y="5697538"/>
          <p14:tracePt t="111663" x="9063038" y="5715000"/>
          <p14:tracePt t="111679" x="9072563" y="5732463"/>
          <p14:tracePt t="111696" x="9099550" y="5776913"/>
          <p14:tracePt t="111713" x="9099550" y="5795963"/>
          <p14:tracePt t="111729" x="9109075" y="5803900"/>
          <p14:tracePt t="111746" x="9117013" y="5822950"/>
          <p14:tracePt t="111763" x="9117013" y="5830888"/>
          <p14:tracePt t="112394" x="9090025" y="5830888"/>
          <p14:tracePt t="112407" x="9028113" y="5830888"/>
          <p14:tracePt t="112419" x="8823325" y="5830888"/>
          <p14:tracePt t="112434" x="8447088" y="5830888"/>
          <p14:tracePt t="112445" x="7902575" y="5830888"/>
          <p14:tracePt t="112461" x="7510463" y="5830888"/>
          <p14:tracePt t="112478" x="7224713" y="5867400"/>
          <p14:tracePt t="112495" x="6956425" y="5919788"/>
          <p14:tracePt t="112511" x="6724650" y="5991225"/>
          <p14:tracePt t="112528" x="6670675" y="5991225"/>
          <p14:tracePt t="112544" x="6653213" y="6000750"/>
          <p14:tracePt t="112561" x="6634163" y="6000750"/>
          <p14:tracePt t="112584" x="6626225" y="6000750"/>
          <p14:tracePt t="112711" x="6634163" y="6000750"/>
          <p14:tracePt t="112737" x="6653213" y="6000750"/>
          <p14:tracePt t="112749" x="6697663" y="6000750"/>
          <p14:tracePt t="112762" x="6759575" y="6000750"/>
          <p14:tracePt t="112775" x="6848475" y="6010275"/>
          <p14:tracePt t="112787" x="6946900" y="6010275"/>
          <p14:tracePt t="112800" x="7045325" y="6010275"/>
          <p14:tracePt t="112813" x="7126288" y="6010275"/>
          <p14:tracePt t="112827" x="7215188" y="6010275"/>
          <p14:tracePt t="112844" x="7313613" y="6010275"/>
          <p14:tracePt t="112860" x="7385050" y="6010275"/>
          <p14:tracePt t="112877" x="7456488" y="6010275"/>
          <p14:tracePt t="112894" x="7473950" y="6010275"/>
          <p14:tracePt t="112910" x="7500938" y="6010275"/>
          <p14:tracePt t="112927" x="7510463" y="6010275"/>
          <p14:tracePt t="112990" x="7518400" y="6010275"/>
          <p14:tracePt t="113358" x="7491413" y="6010275"/>
          <p14:tracePt t="113371" x="7385050" y="6010275"/>
          <p14:tracePt t="113384" x="7089775" y="6010275"/>
          <p14:tracePt t="113396" x="6518275" y="6010275"/>
          <p14:tracePt t="113409" x="5857875" y="6010275"/>
          <p14:tracePt t="113426" x="5357813" y="6010275"/>
          <p14:tracePt t="113443" x="4911725" y="6010275"/>
          <p14:tracePt t="113459" x="4589463" y="6010275"/>
          <p14:tracePt t="113476" x="4187825" y="6027738"/>
          <p14:tracePt t="113493" x="4098925" y="6037263"/>
          <p14:tracePt t="113509" x="4071938" y="6037263"/>
          <p14:tracePt t="113714" x="4062413" y="6037263"/>
          <p14:tracePt t="113727" x="4054475" y="6037263"/>
          <p14:tracePt t="113739" x="4010025" y="6037263"/>
          <p14:tracePt t="113752" x="3848100" y="5991225"/>
          <p14:tracePt t="113765" x="3429000" y="5751513"/>
          <p14:tracePt t="113777" x="2884488" y="5367338"/>
          <p14:tracePt t="113792" x="2268538" y="4660900"/>
          <p14:tracePt t="113809" x="1973263" y="4054475"/>
          <p14:tracePt t="113825" x="1731963" y="3313113"/>
          <p14:tracePt t="113842" x="1589088" y="2374900"/>
          <p14:tracePt t="114043" x="1581150" y="2374900"/>
          <p14:tracePt t="114056" x="1571625" y="2366963"/>
          <p14:tracePt t="114069" x="1527175" y="2330450"/>
          <p14:tracePt t="114082" x="1419225" y="2259013"/>
          <p14:tracePt t="114094" x="1231900" y="2133600"/>
          <p14:tracePt t="114108" x="928688" y="1911350"/>
          <p14:tracePt t="114125" x="642938" y="1660525"/>
          <p14:tracePt t="114141" x="490538" y="1500188"/>
          <p14:tracePt t="114158" x="303213" y="1303338"/>
          <p14:tracePt t="114174" x="241300" y="1214438"/>
          <p14:tracePt t="114191" x="187325" y="1133475"/>
          <p14:tracePt t="114208" x="152400" y="1054100"/>
          <p14:tracePt t="114224" x="125413" y="1000125"/>
          <p14:tracePt t="114241" x="115888" y="990600"/>
          <p14:tracePt t="114272" x="115888" y="982663"/>
          <p14:tracePt t="114348" x="115888" y="973138"/>
          <p14:tracePt t="114361" x="115888" y="946150"/>
          <p14:tracePt t="114374" x="115888" y="901700"/>
          <p14:tracePt t="114386" x="125413" y="822325"/>
          <p14:tracePt t="114399" x="142875" y="696913"/>
          <p14:tracePt t="114411" x="160338" y="571500"/>
          <p14:tracePt t="114424" x="169863" y="509588"/>
          <p14:tracePt t="114441" x="179388" y="473075"/>
          <p14:tracePt t="114457" x="196850" y="438150"/>
          <p14:tracePt t="114474" x="196850" y="419100"/>
          <p14:tracePt t="114491" x="196850" y="411163"/>
          <p14:tracePt t="115655" x="80963" y="142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564444"/>
            <a:ext cx="10193868" cy="582506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0" y="564444"/>
            <a:ext cx="8089027" cy="5746045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38"/>
    </mc:Choice>
    <mc:Fallback xmlns="">
      <p:transition spd="slow" advTm="12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6" x="11082338" y="5045075"/>
          <p14:tracePt t="3319" x="11072813" y="5037138"/>
          <p14:tracePt t="3332" x="11037888" y="5018088"/>
          <p14:tracePt t="3345" x="10912475" y="4902200"/>
          <p14:tracePt t="3357" x="10626725" y="4633913"/>
          <p14:tracePt t="3370" x="10233025" y="4197350"/>
          <p14:tracePt t="3383" x="9867900" y="3830638"/>
          <p14:tracePt t="3395" x="9680575" y="3562350"/>
          <p14:tracePt t="3409" x="9590088" y="3455988"/>
          <p14:tracePt t="3425" x="9528175" y="3348038"/>
          <p14:tracePt t="3442" x="9456738" y="3251200"/>
          <p14:tracePt t="3459" x="9331325" y="3027363"/>
          <p14:tracePt t="3475" x="9277350" y="2928938"/>
          <p14:tracePt t="3492" x="9242425" y="2813050"/>
          <p14:tracePt t="4208" x="9224963" y="2803525"/>
          <p14:tracePt t="4220" x="9188450" y="2776538"/>
          <p14:tracePt t="4233" x="9082088" y="2724150"/>
          <p14:tracePt t="4246" x="8902700" y="2581275"/>
          <p14:tracePt t="4258" x="8582025" y="2322513"/>
          <p14:tracePt t="4274" x="8340725" y="2108200"/>
          <p14:tracePt t="4291" x="8205788" y="1982788"/>
          <p14:tracePt t="4307" x="8108950" y="1893888"/>
          <p14:tracePt t="4324" x="7974013" y="1768475"/>
          <p14:tracePt t="4341" x="7912100" y="1704975"/>
          <p14:tracePt t="4357" x="7885113" y="1670050"/>
          <p14:tracePt t="4374" x="7858125" y="1643063"/>
          <p14:tracePt t="4391" x="7858125" y="1633538"/>
          <p14:tracePt t="4407" x="7848600" y="1633538"/>
          <p14:tracePt t="4448" x="7848600" y="1625600"/>
          <p14:tracePt t="4600" x="7848600" y="1616075"/>
          <p14:tracePt t="4613" x="7831138" y="1608138"/>
          <p14:tracePt t="4626" x="7813675" y="1589088"/>
          <p14:tracePt t="4638" x="7804150" y="1571625"/>
          <p14:tracePt t="4651" x="7769225" y="1544638"/>
          <p14:tracePt t="4664" x="7742238" y="1536700"/>
          <p14:tracePt t="4676" x="7697788" y="1509713"/>
          <p14:tracePt t="4690" x="7661275" y="1482725"/>
          <p14:tracePt t="4706" x="7643813" y="1473200"/>
          <p14:tracePt t="4723" x="7634288" y="1465263"/>
          <p14:tracePt t="4740" x="7616825" y="1465263"/>
          <p14:tracePt t="14573" x="7670800" y="1465263"/>
          <p14:tracePt t="14586" x="7929563" y="1465263"/>
          <p14:tracePt t="14598" x="8313738" y="1517650"/>
          <p14:tracePt t="14611" x="8697913" y="1608138"/>
          <p14:tracePt t="14624" x="8813800" y="1633538"/>
          <p14:tracePt t="14638" x="8831263" y="1643063"/>
          <p14:tracePt t="14654" x="8840788" y="1652588"/>
          <p14:tracePt t="14671" x="8840788" y="1660525"/>
          <p14:tracePt t="14700" x="8840788" y="1670050"/>
          <p14:tracePt t="14713" x="8823325" y="1679575"/>
          <p14:tracePt t="14725" x="8742363" y="1687513"/>
          <p14:tracePt t="14738" x="8555038" y="1697038"/>
          <p14:tracePt t="14754" x="8180388" y="1731963"/>
          <p14:tracePt t="14770" x="7653338" y="1751013"/>
          <p14:tracePt t="14787" x="7188200" y="1751013"/>
          <p14:tracePt t="14804" x="6732588" y="1751013"/>
          <p14:tracePt t="14820" x="6626225" y="1751013"/>
          <p14:tracePt t="14837" x="6527800" y="1751013"/>
          <p14:tracePt t="14854" x="6402388" y="1731963"/>
          <p14:tracePt t="14870" x="6375400" y="1714500"/>
          <p14:tracePt t="14887" x="6348413" y="1697038"/>
          <p14:tracePt t="14903" x="6313488" y="1670050"/>
          <p14:tracePt t="14920" x="6286500" y="1652588"/>
          <p14:tracePt t="14937" x="6276975" y="1633538"/>
          <p14:tracePt t="14953" x="6251575" y="1598613"/>
          <p14:tracePt t="14970" x="6251575" y="1571625"/>
          <p14:tracePt t="14987" x="6242050" y="1544638"/>
          <p14:tracePt t="15003" x="6242050" y="1490663"/>
          <p14:tracePt t="15020" x="6242050" y="1401763"/>
          <p14:tracePt t="15036" x="6286500" y="1347788"/>
          <p14:tracePt t="15053" x="6367463" y="1285875"/>
          <p14:tracePt t="15070" x="6661150" y="1160463"/>
          <p14:tracePt t="15086" x="6786563" y="1133475"/>
          <p14:tracePt t="15103" x="6919913" y="1116013"/>
          <p14:tracePt t="15120" x="7205663" y="1133475"/>
          <p14:tracePt t="15136" x="7331075" y="1179513"/>
          <p14:tracePt t="15153" x="7466013" y="1231900"/>
          <p14:tracePt t="15170" x="7697788" y="1401763"/>
          <p14:tracePt t="15186" x="7769225" y="1473200"/>
          <p14:tracePt t="15203" x="7804150" y="1544638"/>
          <p14:tracePt t="15220" x="7848600" y="1608138"/>
          <p14:tracePt t="15236" x="7858125" y="1616075"/>
          <p14:tracePt t="15257" x="7858125" y="1625600"/>
          <p14:tracePt t="15321" x="7786688" y="1625600"/>
          <p14:tracePt t="15333" x="7653338" y="1625600"/>
          <p14:tracePt t="15346" x="7412038" y="1643063"/>
          <p14:tracePt t="15359" x="7108825" y="1660525"/>
          <p14:tracePt t="15372" x="6858000" y="1660525"/>
          <p14:tracePt t="15386" x="6724650" y="1660525"/>
          <p14:tracePt t="15402" x="6634163" y="1660525"/>
          <p14:tracePt t="15419" x="6518275" y="1660525"/>
          <p14:tracePt t="15436" x="6367463" y="1660525"/>
          <p14:tracePt t="15452" x="6313488" y="1660525"/>
          <p14:tracePt t="15469" x="6276975" y="1660525"/>
          <p14:tracePt t="15486" x="6188075" y="1660525"/>
          <p14:tracePt t="15502" x="6153150" y="1660525"/>
          <p14:tracePt t="15519" x="6116638" y="1643063"/>
          <p14:tracePt t="15536" x="6099175" y="1633538"/>
          <p14:tracePt t="15552" x="6072188" y="1616075"/>
          <p14:tracePt t="15569" x="6062663" y="1608138"/>
          <p14:tracePt t="15585" x="6054725" y="1598613"/>
          <p14:tracePt t="15602" x="6045200" y="1589088"/>
          <p14:tracePt t="15619" x="6045200" y="1581150"/>
          <p14:tracePt t="15663" x="6045200" y="1571625"/>
          <p14:tracePt t="15676" x="6045200" y="1562100"/>
          <p14:tracePt t="15689" x="6062663" y="1536700"/>
          <p14:tracePt t="15702" x="6108700" y="1490663"/>
          <p14:tracePt t="15714" x="6180138" y="1428750"/>
          <p14:tracePt t="15727" x="6269038" y="1347788"/>
          <p14:tracePt t="15739" x="6348413" y="1276350"/>
          <p14:tracePt t="15752" x="6394450" y="1204913"/>
          <p14:tracePt t="15768" x="6446838" y="1179513"/>
          <p14:tracePt t="15785" x="6491288" y="1160463"/>
          <p14:tracePt t="15802" x="6537325" y="1152525"/>
          <p14:tracePt t="15818" x="6616700" y="1143000"/>
          <p14:tracePt t="15835" x="6661150" y="1143000"/>
          <p14:tracePt t="15852" x="6705600" y="1143000"/>
          <p14:tracePt t="15868" x="6902450" y="1204913"/>
          <p14:tracePt t="15885" x="7037388" y="1285875"/>
          <p14:tracePt t="15902" x="7170738" y="1357313"/>
          <p14:tracePt t="15918" x="7456488" y="1554163"/>
          <p14:tracePt t="15935" x="7562850" y="1652588"/>
          <p14:tracePt t="15951" x="7634288" y="1741488"/>
          <p14:tracePt t="15968" x="7697788" y="1857375"/>
          <p14:tracePt t="15985" x="7697788" y="1874838"/>
          <p14:tracePt t="16001" x="7705725" y="1884363"/>
          <p14:tracePt t="16018" x="7705725" y="1893888"/>
          <p14:tracePt t="16035" x="7688263" y="1901825"/>
          <p14:tracePt t="16051" x="7572375" y="1938338"/>
          <p14:tracePt t="16068" x="7269163" y="1990725"/>
          <p14:tracePt t="16085" x="6286500" y="2081213"/>
          <p14:tracePt t="16101" x="5983288" y="2089150"/>
          <p14:tracePt t="16118" x="5732463" y="2089150"/>
          <p14:tracePt t="16134" x="5411788" y="2071688"/>
          <p14:tracePt t="16151" x="5295900" y="2044700"/>
          <p14:tracePt t="16168" x="5197475" y="2027238"/>
          <p14:tracePt t="16184" x="5072063" y="1973263"/>
          <p14:tracePt t="16201" x="5027613" y="1946275"/>
          <p14:tracePt t="16218" x="4983163" y="1911350"/>
          <p14:tracePt t="16234" x="4929188" y="1857375"/>
          <p14:tracePt t="16251" x="4919663" y="1847850"/>
          <p14:tracePt t="16267" x="4919663" y="1839913"/>
          <p14:tracePt t="16284" x="4902200" y="1822450"/>
          <p14:tracePt t="16335" x="4902200" y="1812925"/>
          <p14:tracePt t="16348" x="4902200" y="1803400"/>
          <p14:tracePt t="16373" x="4929188" y="1776413"/>
          <p14:tracePt t="16386" x="5018088" y="1724025"/>
          <p14:tracePt t="16398" x="5170488" y="1643063"/>
          <p14:tracePt t="16411" x="5402263" y="1544638"/>
          <p14:tracePt t="16424" x="5616575" y="1455738"/>
          <p14:tracePt t="16436" x="5715000" y="1419225"/>
          <p14:tracePt t="16450" x="5776913" y="1401763"/>
          <p14:tracePt t="16467" x="5857875" y="1393825"/>
          <p14:tracePt t="16484" x="5938838" y="1357313"/>
          <p14:tracePt t="16500" x="6062663" y="1357313"/>
          <p14:tracePt t="16517" x="6126163" y="1357313"/>
          <p14:tracePt t="16534" x="6180138" y="1357313"/>
          <p14:tracePt t="16550" x="6303963" y="1384300"/>
          <p14:tracePt t="16567" x="6367463" y="1401763"/>
          <p14:tracePt t="16584" x="6419850" y="1428750"/>
          <p14:tracePt t="16600" x="6456363" y="1446213"/>
          <p14:tracePt t="16617" x="6491288" y="1465263"/>
          <p14:tracePt t="16634" x="6510338" y="1465263"/>
          <p14:tracePt t="16652" x="6518275" y="1473200"/>
          <p14:tracePt t="16677" x="6537325" y="1482725"/>
          <p14:tracePt t="16702" x="6545263" y="1482725"/>
          <p14:tracePt t="16715" x="6554788" y="1490663"/>
          <p14:tracePt t="16728" x="6562725" y="1490663"/>
          <p14:tracePt t="16753" x="6572250" y="1490663"/>
          <p14:tracePt t="16766" x="6572250" y="1500188"/>
          <p14:tracePt t="16791" x="6572250" y="1509713"/>
          <p14:tracePt t="16905" x="6581775" y="1509713"/>
          <p14:tracePt t="16956" x="6589713" y="1509713"/>
          <p14:tracePt t="17058" x="6589713" y="1517650"/>
          <p14:tracePt t="17159" x="6599238" y="1517650"/>
          <p14:tracePt t="17172" x="6616700" y="1527175"/>
          <p14:tracePt t="17185" x="6680200" y="1536700"/>
          <p14:tracePt t="17197" x="6875463" y="1581150"/>
          <p14:tracePt t="17210" x="7296150" y="1687513"/>
          <p14:tracePt t="17223" x="7858125" y="1822450"/>
          <p14:tracePt t="17235" x="8269288" y="1893888"/>
          <p14:tracePt t="17249" x="8616950" y="1955800"/>
          <p14:tracePt t="17266" x="8858250" y="2009775"/>
          <p14:tracePt t="17282" x="9045575" y="2036763"/>
          <p14:tracePt t="17299" x="9348788" y="2098675"/>
          <p14:tracePt t="17315" x="9447213" y="2125663"/>
          <p14:tracePt t="17332" x="9510713" y="2143125"/>
          <p14:tracePt t="17591" x="9528175" y="2143125"/>
          <p14:tracePt t="17603" x="9537700" y="2143125"/>
          <p14:tracePt t="17616" x="9545638" y="2143125"/>
          <p14:tracePt t="17629" x="9572625" y="2143125"/>
          <p14:tracePt t="17641" x="9590088" y="2133600"/>
          <p14:tracePt t="17654" x="9599613" y="2125663"/>
          <p14:tracePt t="17667" x="9609138" y="2125663"/>
          <p14:tracePt t="17692" x="9609138" y="2116138"/>
          <p14:tracePt t="17705" x="9617075" y="2116138"/>
          <p14:tracePt t="17717" x="9617075" y="2108200"/>
          <p14:tracePt t="17743" x="9617075" y="2098675"/>
          <p14:tracePt t="17756" x="9599613" y="2071688"/>
          <p14:tracePt t="17768" x="9545638" y="2036763"/>
          <p14:tracePt t="17781" x="9456738" y="1990725"/>
          <p14:tracePt t="17798" x="9340850" y="1938338"/>
          <p14:tracePt t="17814" x="9215438" y="1884363"/>
          <p14:tracePt t="17831" x="9134475" y="1866900"/>
          <p14:tracePt t="17832" x="9072563" y="1847850"/>
          <p14:tracePt t="17848" x="9045575" y="1839913"/>
          <p14:tracePt t="18123" x="9028113" y="1839913"/>
          <p14:tracePt t="18136" x="8991600" y="1830388"/>
          <p14:tracePt t="18148" x="8929688" y="1812925"/>
          <p14:tracePt t="18161" x="8804275" y="1776413"/>
          <p14:tracePt t="18174" x="8653463" y="1758950"/>
          <p14:tracePt t="18186" x="8456613" y="1724025"/>
          <p14:tracePt t="18199" x="8348663" y="1697038"/>
          <p14:tracePt t="18214" x="8259763" y="1697038"/>
          <p14:tracePt t="18230" x="8197850" y="1687513"/>
          <p14:tracePt t="18247" x="8134350" y="1679575"/>
          <p14:tracePt t="18264" x="8099425" y="1679575"/>
          <p14:tracePt t="18280" x="8089900" y="1679575"/>
          <p14:tracePt t="18297" x="8081963" y="1679575"/>
          <p14:tracePt t="18314" x="8072438" y="1679575"/>
          <p14:tracePt t="18529" x="8062913" y="1679575"/>
          <p14:tracePt t="18542" x="8037513" y="1679575"/>
          <p14:tracePt t="18555" x="7974013" y="1660525"/>
          <p14:tracePt t="18567" x="7858125" y="1652588"/>
          <p14:tracePt t="18580" x="7688263" y="1625600"/>
          <p14:tracePt t="18596" x="7510463" y="1616075"/>
          <p14:tracePt t="18613" x="7375525" y="1608138"/>
          <p14:tracePt t="18630" x="7277100" y="1589088"/>
          <p14:tracePt t="18646" x="7161213" y="1589088"/>
          <p14:tracePt t="18663" x="7134225" y="1589088"/>
          <p14:tracePt t="18680" x="7126288" y="1589088"/>
          <p14:tracePt t="18696" x="7108825" y="1589088"/>
          <p14:tracePt t="18732" x="7099300" y="1589088"/>
          <p14:tracePt t="19201" x="7089775" y="1589088"/>
          <p14:tracePt t="19214" x="7072313" y="1589088"/>
          <p14:tracePt t="19227" x="7062788" y="1589088"/>
          <p14:tracePt t="19239" x="7045325" y="1589088"/>
          <p14:tracePt t="19252" x="7010400" y="1571625"/>
          <p14:tracePt t="19265" x="6991350" y="1562100"/>
          <p14:tracePt t="19278" x="6973888" y="1562100"/>
          <p14:tracePt t="19295" x="6946900" y="1554163"/>
          <p14:tracePt t="19312" x="6911975" y="1536700"/>
          <p14:tracePt t="19328" x="6875463" y="1527175"/>
          <p14:tracePt t="19345" x="6858000" y="1527175"/>
          <p14:tracePt t="19362" x="6840538" y="1517650"/>
          <p14:tracePt t="19379" x="6831013" y="1509713"/>
          <p14:tracePt t="19395" x="6823075" y="1509713"/>
          <p14:tracePt t="19468" x="6831013" y="1500188"/>
          <p14:tracePt t="19480" x="6884988" y="1490663"/>
          <p14:tracePt t="19493" x="7062788" y="1455738"/>
          <p14:tracePt t="19506" x="7518400" y="1401763"/>
          <p14:tracePt t="19518" x="8027988" y="1330325"/>
          <p14:tracePt t="19531" x="8429625" y="1312863"/>
          <p14:tracePt t="19545" x="8599488" y="1312863"/>
          <p14:tracePt t="19561" x="8715375" y="1330325"/>
          <p14:tracePt t="19578" x="8804275" y="1357313"/>
          <p14:tracePt t="19595" x="8894763" y="1393825"/>
          <p14:tracePt t="19611" x="8920163" y="1401763"/>
          <p14:tracePt t="19628" x="8947150" y="1401763"/>
          <p14:tracePt t="19644" x="8966200" y="1411288"/>
          <p14:tracePt t="19661" x="8966200" y="1419225"/>
          <p14:tracePt t="19678" x="8974138" y="1419225"/>
          <p14:tracePt t="19721" x="8956675" y="1419225"/>
          <p14:tracePt t="19734" x="8885238" y="1419225"/>
          <p14:tracePt t="19746" x="8680450" y="1411288"/>
          <p14:tracePt t="19759" x="8232775" y="1393825"/>
          <p14:tracePt t="19772" x="7742238" y="1322388"/>
          <p14:tracePt t="19784" x="7358063" y="1276350"/>
          <p14:tracePt t="19797" x="7054850" y="1258888"/>
          <p14:tracePt t="19811" x="6848475" y="1231900"/>
          <p14:tracePt t="19827" x="6643688" y="1223963"/>
          <p14:tracePt t="19844" x="6384925" y="1204913"/>
          <p14:tracePt t="19861" x="5938838" y="1204913"/>
          <p14:tracePt t="19877" x="5786438" y="1204913"/>
          <p14:tracePt t="19894" x="5653088" y="1204913"/>
          <p14:tracePt t="19910" x="5537200" y="1204913"/>
          <p14:tracePt t="19927" x="5313363" y="1204913"/>
          <p14:tracePt t="19944" x="5241925" y="1204913"/>
          <p14:tracePt t="19960" x="5180013" y="1204913"/>
          <p14:tracePt t="19977" x="5108575" y="1204913"/>
          <p14:tracePt t="19994" x="5081588" y="1204913"/>
          <p14:tracePt t="20010" x="5062538" y="1204913"/>
          <p14:tracePt t="20027" x="5045075" y="1204913"/>
          <p14:tracePt t="20127" x="5062538" y="1204913"/>
          <p14:tracePt t="20139" x="5126038" y="1258888"/>
          <p14:tracePt t="20152" x="5259388" y="1347788"/>
          <p14:tracePt t="20165" x="5510213" y="1509713"/>
          <p14:tracePt t="20178" x="5776913" y="1679575"/>
          <p14:tracePt t="20193" x="5938838" y="1758950"/>
          <p14:tracePt t="20210" x="6045200" y="1795463"/>
          <p14:tracePt t="20227" x="6153150" y="1830388"/>
          <p14:tracePt t="20243" x="6276975" y="1857375"/>
          <p14:tracePt t="20260" x="6313488" y="1857375"/>
          <p14:tracePt t="20279" x="6323013" y="1857375"/>
          <p14:tracePt t="20368" x="6313488" y="1839913"/>
          <p14:tracePt t="20380" x="6269038" y="1785938"/>
          <p14:tracePt t="20393" x="6180138" y="1714500"/>
          <p14:tracePt t="20406" x="6072188" y="1625600"/>
          <p14:tracePt t="20419" x="5946775" y="1544638"/>
          <p14:tracePt t="20431" x="5857875" y="1500188"/>
          <p14:tracePt t="20444" x="5732463" y="1455738"/>
          <p14:tracePt t="20460" x="5643563" y="1428750"/>
          <p14:tracePt t="20476" x="5562600" y="1411288"/>
          <p14:tracePt t="20493" x="5500688" y="1393825"/>
          <p14:tracePt t="20509" x="5384800" y="1374775"/>
          <p14:tracePt t="20526" x="5340350" y="1366838"/>
          <p14:tracePt t="20543" x="5286375" y="1357313"/>
          <p14:tracePt t="20559" x="5224463" y="1357313"/>
          <p14:tracePt t="20576" x="5197475" y="1357313"/>
          <p14:tracePt t="20593" x="5187950" y="1357313"/>
          <p14:tracePt t="20609" x="5170488" y="1357313"/>
          <p14:tracePt t="20626" x="5160963" y="1357313"/>
          <p14:tracePt t="20647" x="5153025" y="1357313"/>
          <p14:tracePt t="20723" x="5160963" y="1357313"/>
          <p14:tracePt t="20735" x="5180013" y="1374775"/>
          <p14:tracePt t="20748" x="5224463" y="1384300"/>
          <p14:tracePt t="20761" x="5295900" y="1419225"/>
          <p14:tracePt t="20775" x="5375275" y="1438275"/>
          <p14:tracePt t="20792" x="5491163" y="1465263"/>
          <p14:tracePt t="20809" x="5616575" y="1482725"/>
          <p14:tracePt t="20825" x="5867400" y="1500188"/>
          <p14:tracePt t="20842" x="6000750" y="1509713"/>
          <p14:tracePt t="20859" x="6126163" y="1509713"/>
          <p14:tracePt t="20875" x="6313488" y="1482725"/>
          <p14:tracePt t="20892" x="6348413" y="1473200"/>
          <p14:tracePt t="20909" x="6367463" y="1465263"/>
          <p14:tracePt t="20925" x="6375400" y="1455738"/>
          <p14:tracePt t="20942" x="6384925" y="1455738"/>
          <p14:tracePt t="20959" x="6384925" y="1446213"/>
          <p14:tracePt t="20977" x="6384925" y="1428750"/>
          <p14:tracePt t="20992" x="6384925" y="1374775"/>
          <p14:tracePt t="21009" x="6348413" y="1322388"/>
          <p14:tracePt t="21025" x="6286500" y="1250950"/>
          <p14:tracePt t="21042" x="6126163" y="1143000"/>
          <p14:tracePt t="21058" x="6062663" y="1125538"/>
          <p14:tracePt t="21075" x="6000750" y="1108075"/>
          <p14:tracePt t="21092" x="5875338" y="1108075"/>
          <p14:tracePt t="21108" x="5840413" y="1108075"/>
          <p14:tracePt t="21125" x="5822950" y="1108075"/>
          <p14:tracePt t="21141" x="5803900" y="1108075"/>
          <p14:tracePt t="21166" x="5795963" y="1108075"/>
          <p14:tracePt t="21242" x="5795963" y="1125538"/>
          <p14:tracePt t="21255" x="5795963" y="1133475"/>
          <p14:tracePt t="21268" x="5813425" y="1143000"/>
          <p14:tracePt t="21281" x="5840413" y="1160463"/>
          <p14:tracePt t="21293" x="5884863" y="1187450"/>
          <p14:tracePt t="21308" x="5919788" y="1214438"/>
          <p14:tracePt t="31656" x="5946775" y="1214438"/>
          <p14:tracePt t="31669" x="6081713" y="1204913"/>
          <p14:tracePt t="31682" x="6751638" y="1160463"/>
          <p14:tracePt t="31694" x="7589838" y="1143000"/>
          <p14:tracePt t="31707" x="8242300" y="1169988"/>
          <p14:tracePt t="31721" x="8358188" y="1250950"/>
          <p14:tracePt t="31738" x="8447088" y="1330325"/>
          <p14:tracePt t="31755" x="8491538" y="1411288"/>
          <p14:tracePt t="31771" x="8528050" y="1554163"/>
          <p14:tracePt t="31788" x="8528050" y="1633538"/>
          <p14:tracePt t="31804" x="8528050" y="1731963"/>
          <p14:tracePt t="31821" x="8501063" y="1812925"/>
          <p14:tracePt t="31838" x="8420100" y="1874838"/>
          <p14:tracePt t="31854" x="8358188" y="1893888"/>
          <p14:tracePt t="31871" x="8269288" y="1911350"/>
          <p14:tracePt t="31888" x="8126413" y="1919288"/>
          <p14:tracePt t="31904" x="8072438" y="1919288"/>
          <p14:tracePt t="31921" x="8001000" y="1911350"/>
          <p14:tracePt t="31937" x="7858125" y="1795463"/>
          <p14:tracePt t="31955" x="7796213" y="1714500"/>
          <p14:tracePt t="31971" x="7759700" y="1625600"/>
          <p14:tracePt t="31987" x="7742238" y="1374775"/>
          <p14:tracePt t="32004" x="7823200" y="1179513"/>
          <p14:tracePt t="32021" x="7966075" y="1017588"/>
          <p14:tracePt t="32037" x="8340725" y="768350"/>
          <p14:tracePt t="32054" x="8599488" y="679450"/>
          <p14:tracePt t="32070" x="8769350" y="642938"/>
          <p14:tracePt t="32087" x="8939213" y="642938"/>
          <p14:tracePt t="32104" x="9205913" y="679450"/>
          <p14:tracePt t="32120" x="9296400" y="704850"/>
          <p14:tracePt t="32137" x="9394825" y="758825"/>
          <p14:tracePt t="32154" x="9537700" y="839788"/>
          <p14:tracePt t="32170" x="9590088" y="901700"/>
          <p14:tracePt t="32187" x="9634538" y="955675"/>
          <p14:tracePt t="32204" x="9680575" y="1098550"/>
          <p14:tracePt t="32220" x="9680575" y="1169988"/>
          <p14:tracePt t="32237" x="9680575" y="1258888"/>
          <p14:tracePt t="32253" x="9483725" y="1509713"/>
          <p14:tracePt t="32270" x="9304338" y="1633538"/>
          <p14:tracePt t="32287" x="9082088" y="1724025"/>
          <p14:tracePt t="32303" x="8724900" y="1785938"/>
          <p14:tracePt t="32320" x="8599488" y="1795463"/>
          <p14:tracePt t="32337" x="8501063" y="1795463"/>
          <p14:tracePt t="32353" x="8420100" y="1795463"/>
          <p14:tracePt t="32370" x="8242300" y="1741488"/>
          <p14:tracePt t="32387" x="8170863" y="1687513"/>
          <p14:tracePt t="32403" x="8116888" y="1625600"/>
          <p14:tracePt t="32420" x="8037513" y="1527175"/>
          <p14:tracePt t="32436" x="8018463" y="1500188"/>
          <p14:tracePt t="32453" x="8018463" y="1490663"/>
          <p14:tracePt t="32470" x="8010525" y="1473200"/>
          <p14:tracePt t="32486" x="8010525" y="1465263"/>
          <p14:tracePt t="32503" x="8037513" y="1446213"/>
          <p14:tracePt t="32520" x="8242300" y="1384300"/>
          <p14:tracePt t="32536" x="8456613" y="1357313"/>
          <p14:tracePt t="32553" x="8661400" y="1347788"/>
          <p14:tracePt t="32570" x="8947150" y="1347788"/>
          <p14:tracePt t="32586" x="9045575" y="1357313"/>
          <p14:tracePt t="32603" x="9117013" y="1366838"/>
          <p14:tracePt t="32619" x="9161463" y="1374775"/>
          <p14:tracePt t="32636" x="9197975" y="1393825"/>
          <p14:tracePt t="32683" x="9205913" y="1393825"/>
          <p14:tracePt t="32696" x="9205913" y="1401763"/>
          <p14:tracePt t="32708" x="9197975" y="1411288"/>
          <p14:tracePt t="32721" x="9126538" y="1455738"/>
          <p14:tracePt t="32736" x="8974138" y="1527175"/>
          <p14:tracePt t="32752" x="8742363" y="1625600"/>
          <p14:tracePt t="32769" x="8518525" y="1697038"/>
          <p14:tracePt t="32786" x="8313738" y="1741488"/>
          <p14:tracePt t="32802" x="8251825" y="1751013"/>
          <p14:tracePt t="32819" x="8205788" y="1751013"/>
          <p14:tracePt t="32836" x="8153400" y="1751013"/>
          <p14:tracePt t="32852" x="8126413" y="1731963"/>
          <p14:tracePt t="32869" x="8116888" y="1731963"/>
          <p14:tracePt t="32886" x="8108950" y="1714500"/>
          <p14:tracePt t="32911" x="8099425" y="1714500"/>
          <p14:tracePt t="32949" x="8108950" y="1704975"/>
          <p14:tracePt t="32962" x="8153400" y="1704975"/>
          <p14:tracePt t="32974" x="8242300" y="1697038"/>
          <p14:tracePt t="32987" x="8340725" y="1697038"/>
          <p14:tracePt t="33002" x="8412163" y="1697038"/>
          <p14:tracePt t="33019" x="8429625" y="1697038"/>
          <p14:tracePt t="33036" x="8439150" y="1697038"/>
          <p14:tracePt t="33076" x="8402638" y="1687513"/>
          <p14:tracePt t="33088" x="8180388" y="1679575"/>
          <p14:tracePt t="33101" x="7554913" y="1660525"/>
          <p14:tracePt t="33114" x="6759575" y="1581150"/>
          <p14:tracePt t="33126" x="6108700" y="1517650"/>
          <p14:tracePt t="33139" x="5768975" y="1473200"/>
          <p14:tracePt t="33152" x="5554663" y="1428750"/>
          <p14:tracePt t="33168" x="5367338" y="1393825"/>
          <p14:tracePt t="33185" x="5276850" y="1366838"/>
          <p14:tracePt t="33202" x="5197475" y="1339850"/>
          <p14:tracePt t="33218" x="5116513" y="1295400"/>
          <p14:tracePt t="33235" x="5089525" y="1285875"/>
          <p14:tracePt t="33252" x="5081588" y="1276350"/>
          <p14:tracePt t="33268" x="5072063" y="1268413"/>
          <p14:tracePt t="33316" x="5072063" y="1258888"/>
          <p14:tracePt t="33342" x="5072063" y="1250950"/>
          <p14:tracePt t="33354" x="5081588" y="1250950"/>
          <p14:tracePt t="33367" x="5116513" y="1241425"/>
          <p14:tracePt t="33380" x="5224463" y="1231900"/>
          <p14:tracePt t="33393" x="5375275" y="1214438"/>
          <p14:tracePt t="33405" x="5608638" y="1204913"/>
          <p14:tracePt t="33418" x="5786438" y="1204913"/>
          <p14:tracePt t="33435" x="5894388" y="1204913"/>
          <p14:tracePt t="33451" x="5973763" y="1204913"/>
          <p14:tracePt t="33468" x="6054725" y="1204913"/>
          <p14:tracePt t="33485" x="6134100" y="1204913"/>
          <p14:tracePt t="33501" x="6143625" y="1214438"/>
          <p14:tracePt t="33582" x="6099175" y="1214438"/>
          <p14:tracePt t="33595" x="5991225" y="1214438"/>
          <p14:tracePt t="33608" x="5786438" y="1214438"/>
          <p14:tracePt t="33621" x="5608638" y="1214438"/>
          <p14:tracePt t="33634" x="5446713" y="1204913"/>
          <p14:tracePt t="33651" x="5402263" y="1204913"/>
          <p14:tracePt t="33667" x="5375275" y="1204913"/>
          <p14:tracePt t="33684" x="5367338" y="1196975"/>
          <p14:tracePt t="33722" x="5367338" y="1187450"/>
          <p14:tracePt t="33760" x="5375275" y="1187450"/>
          <p14:tracePt t="33773" x="5465763" y="1187450"/>
          <p14:tracePt t="33786" x="5670550" y="1187450"/>
          <p14:tracePt t="33798" x="6045200" y="1196975"/>
          <p14:tracePt t="33811" x="6402388" y="1241425"/>
          <p14:tracePt t="33824" x="6616700" y="1285875"/>
          <p14:tracePt t="33836" x="6769100" y="1312863"/>
          <p14:tracePt t="33850" x="6884988" y="1347788"/>
          <p14:tracePt t="33867" x="6965950" y="1366838"/>
          <p14:tracePt t="33884" x="7018338" y="1393825"/>
          <p14:tracePt t="33900" x="7054850" y="1411288"/>
          <p14:tracePt t="33917" x="7062788" y="1419225"/>
          <p14:tracePt t="33938" x="7072313" y="1419225"/>
          <p14:tracePt t="33963" x="7072313" y="1428750"/>
          <p14:tracePt t="33976" x="7027863" y="1438275"/>
          <p14:tracePt t="33988" x="6894513" y="1455738"/>
          <p14:tracePt t="34001" x="6537325" y="1509713"/>
          <p14:tracePt t="34017" x="6099175" y="1554163"/>
          <p14:tracePt t="34033" x="5705475" y="1571625"/>
          <p14:tracePt t="34050" x="5491163" y="1589088"/>
          <p14:tracePt t="34067" x="5241925" y="1608138"/>
          <p14:tracePt t="34083" x="5170488" y="1608138"/>
          <p14:tracePt t="34100" x="5116513" y="1608138"/>
          <p14:tracePt t="34117" x="5037138" y="1608138"/>
          <p14:tracePt t="34133" x="5000625" y="1608138"/>
          <p14:tracePt t="34150" x="4983163" y="1608138"/>
          <p14:tracePt t="34166" x="4946650" y="1608138"/>
          <p14:tracePt t="34183" x="4929188" y="1608138"/>
          <p14:tracePt t="34200" x="4919663" y="1608138"/>
          <p14:tracePt t="34216" x="4894263" y="1589088"/>
          <p14:tracePt t="34255" x="4884738" y="1589088"/>
          <p14:tracePt t="34369" x="4902200" y="1589088"/>
          <p14:tracePt t="34381" x="4938713" y="1581150"/>
          <p14:tracePt t="34394" x="5000625" y="1571625"/>
          <p14:tracePt t="34407" x="5081588" y="1571625"/>
          <p14:tracePt t="34419" x="5197475" y="1562100"/>
          <p14:tracePt t="34433" x="5303838" y="1562100"/>
          <p14:tracePt t="34449" x="5394325" y="1562100"/>
          <p14:tracePt t="34466" x="5446713" y="1562100"/>
          <p14:tracePt t="34483" x="5518150" y="1562100"/>
          <p14:tracePt t="34499" x="5554663" y="1562100"/>
          <p14:tracePt t="34516" x="5581650" y="1562100"/>
          <p14:tracePt t="34532" x="5626100" y="1562100"/>
          <p14:tracePt t="34549" x="5751513" y="1562100"/>
          <p14:tracePt t="34565" x="5830888" y="1562100"/>
          <p14:tracePt t="34582" x="5919788" y="1562100"/>
          <p14:tracePt t="34600" x="6153150" y="1562100"/>
          <p14:tracePt t="34616" x="6269038" y="1581150"/>
          <p14:tracePt t="34632" x="6394450" y="1598613"/>
          <p14:tracePt t="34649" x="6688138" y="1633538"/>
          <p14:tracePt t="34666" x="6902450" y="1660525"/>
          <p14:tracePt t="34682" x="7116763" y="1687513"/>
          <p14:tracePt t="34699" x="7562850" y="1758950"/>
          <p14:tracePt t="34715" x="7777163" y="1795463"/>
          <p14:tracePt t="34732" x="8001000" y="1847850"/>
          <p14:tracePt t="34749" x="8385175" y="1928813"/>
          <p14:tracePt t="34765" x="8537575" y="1965325"/>
          <p14:tracePt t="34782" x="8680450" y="2000250"/>
          <p14:tracePt t="34799" x="8804275" y="2027238"/>
          <p14:tracePt t="34815" x="8956675" y="2081213"/>
          <p14:tracePt t="34832" x="9010650" y="2089150"/>
          <p14:tracePt t="34848" x="9028113" y="2098675"/>
          <p14:tracePt t="35091" x="9037638" y="2098675"/>
          <p14:tracePt t="35104" x="9045575" y="2098675"/>
          <p14:tracePt t="35116" x="9072563" y="2098675"/>
          <p14:tracePt t="35129" x="9117013" y="2098675"/>
          <p14:tracePt t="35142" x="9197975" y="2098675"/>
          <p14:tracePt t="35154" x="9269413" y="2098675"/>
          <p14:tracePt t="35167" x="9340850" y="2098675"/>
          <p14:tracePt t="35181" x="9402763" y="2098675"/>
          <p14:tracePt t="35198" x="9456738" y="2098675"/>
          <p14:tracePt t="35214" x="9491663" y="2089150"/>
          <p14:tracePt t="35231" x="9555163" y="2062163"/>
          <p14:tracePt t="35248" x="9582150" y="2044700"/>
          <p14:tracePt t="35264" x="9626600" y="2000250"/>
          <p14:tracePt t="35281" x="9688513" y="1946275"/>
          <p14:tracePt t="35298" x="9769475" y="1830388"/>
          <p14:tracePt t="39012" x="9759950" y="1830388"/>
          <p14:tracePt t="39025" x="9715500" y="1830388"/>
          <p14:tracePt t="39037" x="9590088" y="1847850"/>
          <p14:tracePt t="39050" x="9304338" y="1911350"/>
          <p14:tracePt t="39062" x="8688388" y="2071688"/>
          <p14:tracePt t="39076" x="8027988" y="2224088"/>
          <p14:tracePt t="39090" x="7537450" y="2330450"/>
          <p14:tracePt t="39107" x="7143750" y="2419350"/>
          <p14:tracePt t="39124" x="6831013" y="2482850"/>
          <p14:tracePt t="39140" x="6473825" y="2544763"/>
          <p14:tracePt t="39157" x="6375400" y="2544763"/>
          <p14:tracePt t="39174" x="6340475" y="2554288"/>
          <p14:tracePt t="39190" x="6323013" y="2554288"/>
          <p14:tracePt t="39392" x="6303963" y="2554288"/>
          <p14:tracePt t="39405" x="6286500" y="2554288"/>
          <p14:tracePt t="39418" x="6224588" y="2554288"/>
          <p14:tracePt t="39430" x="6108700" y="2536825"/>
          <p14:tracePt t="39443" x="5919788" y="2500313"/>
          <p14:tracePt t="39456" x="5680075" y="2455863"/>
          <p14:tracePt t="39473" x="5411788" y="2401888"/>
          <p14:tracePt t="39490" x="5276850" y="2357438"/>
          <p14:tracePt t="39506" x="5037138" y="2251075"/>
          <p14:tracePt t="39523" x="4956175" y="2187575"/>
          <p14:tracePt t="39539" x="4884738" y="2143125"/>
          <p14:tracePt t="39556" x="4848225" y="2116138"/>
          <p14:tracePt t="39573" x="4813300" y="2089150"/>
          <p14:tracePt t="39589" x="4803775" y="2081213"/>
          <p14:tracePt t="39608" x="4795838" y="2081213"/>
          <p14:tracePt t="39697" x="4795838" y="2071688"/>
          <p14:tracePt t="39722" x="4813300" y="2044700"/>
          <p14:tracePt t="39735" x="4911725" y="1990725"/>
          <p14:tracePt t="39747" x="5081588" y="1874838"/>
          <p14:tracePt t="39760" x="5419725" y="1724025"/>
          <p14:tracePt t="39773" x="5795963" y="1571625"/>
          <p14:tracePt t="39789" x="6108700" y="1509713"/>
          <p14:tracePt t="39806" x="6394450" y="1473200"/>
          <p14:tracePt t="39822" x="6724650" y="1465263"/>
          <p14:tracePt t="39839" x="7296150" y="1446213"/>
          <p14:tracePt t="39856" x="7473950" y="1446213"/>
          <p14:tracePt t="39872" x="7705725" y="1455738"/>
          <p14:tracePt t="39889" x="8224838" y="1589088"/>
          <p14:tracePt t="39905" x="8466138" y="1704975"/>
          <p14:tracePt t="39922" x="8697913" y="1803400"/>
          <p14:tracePt t="39939" x="8956675" y="1946275"/>
          <p14:tracePt t="39955" x="9045575" y="1973263"/>
          <p14:tracePt t="39972" x="9117013" y="2027238"/>
          <p14:tracePt t="39989" x="9269413" y="2133600"/>
          <p14:tracePt t="40005" x="9348788" y="2214563"/>
          <p14:tracePt t="40022" x="9456738" y="2322513"/>
          <p14:tracePt t="40039" x="9582150" y="2465388"/>
          <p14:tracePt t="40055" x="9786938" y="2652713"/>
          <p14:tracePt t="40072" x="9848850" y="2714625"/>
          <p14:tracePt t="40088" x="9858375" y="2741613"/>
          <p14:tracePt t="40105" x="9885363" y="2759075"/>
          <p14:tracePt t="40122" x="9885363" y="2768600"/>
          <p14:tracePt t="40138" x="9894888" y="2768600"/>
          <p14:tracePt t="40191" x="9912350" y="2768600"/>
          <p14:tracePt t="40203" x="9939338" y="2759075"/>
          <p14:tracePt t="40216" x="9983788" y="2741613"/>
          <p14:tracePt t="40229" x="10037763" y="2714625"/>
          <p14:tracePt t="40241" x="10099675" y="2687638"/>
          <p14:tracePt t="40255" x="10144125" y="2660650"/>
          <p14:tracePt t="40271" x="10180638" y="2643188"/>
          <p14:tracePt t="40288" x="10206038" y="2633663"/>
          <p14:tracePt t="40305" x="10215563" y="2625725"/>
          <p14:tracePt t="40321" x="10233025" y="2625725"/>
          <p14:tracePt t="40338" x="10233025" y="2616200"/>
          <p14:tracePt t="40355" x="10242550" y="2616200"/>
          <p14:tracePt t="40371" x="10242550" y="2608263"/>
          <p14:tracePt t="40388" x="10242550" y="2598738"/>
          <p14:tracePt t="40405" x="10233025" y="2581275"/>
          <p14:tracePt t="40421" x="10090150" y="2446338"/>
          <p14:tracePt t="40438" x="9920288" y="2339975"/>
          <p14:tracePt t="40454" x="9752013" y="2251075"/>
          <p14:tracePt t="40471" x="9537700" y="2152650"/>
          <p14:tracePt t="40488" x="9447213" y="2125663"/>
          <p14:tracePt t="40504" x="9394825" y="2098675"/>
          <p14:tracePt t="40521" x="9269413" y="2054225"/>
          <p14:tracePt t="40538" x="9197975" y="2009775"/>
          <p14:tracePt t="40554" x="9126538" y="1982788"/>
          <p14:tracePt t="40571" x="9055100" y="1946275"/>
          <p14:tracePt t="40587" x="8912225" y="1884363"/>
          <p14:tracePt t="40604" x="8867775" y="1866900"/>
          <p14:tracePt t="40621" x="8813800" y="1857375"/>
          <p14:tracePt t="40637" x="8759825" y="1839913"/>
          <p14:tracePt t="40654" x="8742363" y="1839913"/>
          <p14:tracePt t="40671" x="8732838" y="1839913"/>
          <p14:tracePt t="40687" x="8724900" y="1839913"/>
          <p14:tracePt t="40704" x="8715375" y="1839913"/>
          <p14:tracePt t="40721" x="8705850" y="1839913"/>
          <p14:tracePt t="40774" x="8697913" y="1839913"/>
          <p14:tracePt t="40812" x="8688388" y="1839913"/>
          <p14:tracePt t="40825" x="8670925" y="1839913"/>
          <p14:tracePt t="40838" x="8643938" y="1839913"/>
          <p14:tracePt t="40850" x="8609013" y="1839913"/>
          <p14:tracePt t="40863" x="8537575" y="1839913"/>
          <p14:tracePt t="40875" x="8439150" y="1847850"/>
          <p14:tracePt t="40888" x="8313738" y="1866900"/>
          <p14:tracePt t="40904" x="8197850" y="1911350"/>
          <p14:tracePt t="40920" x="8126413" y="1938338"/>
          <p14:tracePt t="40937" x="8081963" y="1965325"/>
          <p14:tracePt t="40954" x="8037513" y="1982788"/>
          <p14:tracePt t="40970" x="8027988" y="1982788"/>
          <p14:tracePt t="40987" x="8018463" y="1982788"/>
          <p14:tracePt t="41003" x="8010525" y="1982788"/>
          <p14:tracePt t="42195" x="8001000" y="1982788"/>
          <p14:tracePt t="42207" x="7929563" y="1982788"/>
          <p14:tracePt t="42220" x="7759700" y="1973263"/>
          <p14:tracePt t="42233" x="7375525" y="1919288"/>
          <p14:tracePt t="42246" x="6894513" y="1866900"/>
          <p14:tracePt t="42258" x="6510338" y="1812925"/>
          <p14:tracePt t="42271" x="6276975" y="1785938"/>
          <p14:tracePt t="42284" x="6116638" y="1776413"/>
          <p14:tracePt t="42301" x="5938838" y="1768475"/>
          <p14:tracePt t="42318" x="5813425" y="1768475"/>
          <p14:tracePt t="42334" x="5599113" y="1768475"/>
          <p14:tracePt t="42351" x="5510213" y="1768475"/>
          <p14:tracePt t="42367" x="5438775" y="1768475"/>
          <p14:tracePt t="42384" x="5384800" y="1768475"/>
          <p14:tracePt t="42401" x="5340350" y="1768475"/>
          <p14:tracePt t="42417" x="5330825" y="1768475"/>
          <p14:tracePt t="42434" x="5313363" y="1768475"/>
          <p14:tracePt t="42512" x="5303838" y="1768475"/>
          <p14:tracePt t="42550" x="5295900" y="1768475"/>
          <p14:tracePt t="42562" x="5276850" y="1768475"/>
          <p14:tracePt t="42575" x="5268913" y="1768475"/>
          <p14:tracePt t="42588" x="5259388" y="1768475"/>
          <p14:tracePt t="42602" x="5251450" y="1768475"/>
          <p14:tracePt t="42618" x="5241925" y="1768475"/>
          <p14:tracePt t="42727" x="5259388" y="1768475"/>
          <p14:tracePt t="42740" x="5348288" y="1768475"/>
          <p14:tracePt t="42752" x="5483225" y="1768475"/>
          <p14:tracePt t="42765" x="5661025" y="1768475"/>
          <p14:tracePt t="45139" x="5680075" y="1768475"/>
          <p14:tracePt t="45151" x="5705475" y="1768475"/>
          <p14:tracePt t="45164" x="5813425" y="1785938"/>
          <p14:tracePt t="45177" x="6072188" y="1911350"/>
          <p14:tracePt t="45189" x="6483350" y="2125663"/>
          <p14:tracePt t="45202" x="6759575" y="2312988"/>
          <p14:tracePt t="45215" x="6902450" y="2401888"/>
          <p14:tracePt t="45229" x="6965950" y="2438400"/>
          <p14:tracePt t="45245" x="7000875" y="2465388"/>
          <p14:tracePt t="45262" x="7027863" y="2473325"/>
          <p14:tracePt t="45279" x="7037388" y="2473325"/>
          <p14:tracePt t="45295" x="7037388" y="2482850"/>
          <p14:tracePt t="45392" x="7018338" y="2482850"/>
          <p14:tracePt t="45405" x="7000875" y="2482850"/>
          <p14:tracePt t="45417" x="6956425" y="2482850"/>
          <p14:tracePt t="45430" x="6831013" y="2482850"/>
          <p14:tracePt t="45445" x="6616700" y="2482850"/>
          <p14:tracePt t="45461" x="6313488" y="2473325"/>
          <p14:tracePt t="45478" x="6000750" y="2446338"/>
          <p14:tracePt t="45495" x="5643563" y="2366963"/>
          <p14:tracePt t="45511" x="5518150" y="2339975"/>
          <p14:tracePt t="45528" x="5394325" y="2295525"/>
          <p14:tracePt t="45545" x="5153025" y="2197100"/>
          <p14:tracePt t="45561" x="5054600" y="2160588"/>
          <p14:tracePt t="45578" x="4973638" y="2133600"/>
          <p14:tracePt t="45595" x="4911725" y="2116138"/>
          <p14:tracePt t="45611" x="4830763" y="2089150"/>
          <p14:tracePt t="45628" x="4795838" y="2081213"/>
          <p14:tracePt t="45644" x="4768850" y="2071688"/>
          <p14:tracePt t="45661" x="4741863" y="2062163"/>
          <p14:tracePt t="45678" x="4732338" y="2062163"/>
          <p14:tracePt t="45694" x="4714875" y="2062163"/>
          <p14:tracePt t="45734" x="4705350" y="2062163"/>
          <p14:tracePt t="45759" x="4697413" y="2062163"/>
          <p14:tracePt t="45925" x="4705350" y="2062163"/>
          <p14:tracePt t="45937" x="4768850" y="2062163"/>
          <p14:tracePt t="45950" x="4946650" y="2062163"/>
          <p14:tracePt t="45963" x="5348288" y="2062163"/>
          <p14:tracePt t="45977" x="5965825" y="2062163"/>
          <p14:tracePt t="45994" x="6438900" y="2062163"/>
          <p14:tracePt t="46011" x="6786563" y="2081213"/>
          <p14:tracePt t="46027" x="7232650" y="2197100"/>
          <p14:tracePt t="46044" x="7412038" y="2259013"/>
          <p14:tracePt t="46061" x="7518400" y="2312988"/>
          <p14:tracePt t="46077" x="7643813" y="2357438"/>
          <p14:tracePt t="46094" x="7670800" y="2366963"/>
          <p14:tracePt t="46111" x="7688263" y="2366963"/>
          <p14:tracePt t="46127" x="7697788" y="2366963"/>
          <p14:tracePt t="46143" x="7705725" y="2366963"/>
          <p14:tracePt t="46305" x="7715250" y="2366963"/>
          <p14:tracePt t="46318" x="7769225" y="2366963"/>
          <p14:tracePt t="46330" x="7894638" y="2357438"/>
          <p14:tracePt t="46343" x="8116888" y="2347913"/>
          <p14:tracePt t="46356" x="8456613" y="2295525"/>
          <p14:tracePt t="46368" x="8732838" y="2268538"/>
          <p14:tracePt t="46381" x="8858250" y="2251075"/>
          <p14:tracePt t="46394" x="8966200" y="2214563"/>
          <p14:tracePt t="46410" x="9072563" y="2197100"/>
          <p14:tracePt t="46426" x="9180513" y="2170113"/>
          <p14:tracePt t="46443" x="9269413" y="2143125"/>
          <p14:tracePt t="46460" x="9491663" y="2108200"/>
          <p14:tracePt t="46476" x="9572625" y="2089150"/>
          <p14:tracePt t="46493" x="9626600" y="2081213"/>
          <p14:tracePt t="46509" x="9680575" y="2071688"/>
          <p14:tracePt t="46850" x="9653588" y="2071688"/>
          <p14:tracePt t="46863" x="9599613" y="2071688"/>
          <p14:tracePt t="46876" x="9483725" y="2071688"/>
          <p14:tracePt t="46888" x="9296400" y="2071688"/>
          <p14:tracePt t="46901" x="9001125" y="2071688"/>
          <p14:tracePt t="46914" x="8796338" y="2071688"/>
          <p14:tracePt t="46927" x="8680450" y="2098675"/>
          <p14:tracePt t="46942" x="8599488" y="2098675"/>
          <p14:tracePt t="46959" x="8555038" y="2098675"/>
          <p14:tracePt t="46975" x="8528050" y="2098675"/>
          <p14:tracePt t="46992" x="8501063" y="2108200"/>
          <p14:tracePt t="47008" x="8491538" y="2108200"/>
          <p14:tracePt t="47025" x="8483600" y="2108200"/>
          <p14:tracePt t="47066" x="8474075" y="2108200"/>
          <p14:tracePt t="47307" x="8474075" y="2116138"/>
          <p14:tracePt t="47332" x="8456613" y="2125663"/>
          <p14:tracePt t="47345" x="8439150" y="2143125"/>
          <p14:tracePt t="47357" x="8402638" y="2160588"/>
          <p14:tracePt t="47370" x="8331200" y="2187575"/>
          <p14:tracePt t="47383" x="8242300" y="2232025"/>
          <p14:tracePt t="47395" x="8134350" y="2268538"/>
          <p14:tracePt t="47408" x="8037513" y="2295525"/>
          <p14:tracePt t="47424" x="7920038" y="2322513"/>
          <p14:tracePt t="47441" x="7823200" y="2339975"/>
          <p14:tracePt t="47458" x="7732713" y="2347913"/>
          <p14:tracePt t="47474" x="7634288" y="2347913"/>
          <p14:tracePt t="47491" x="7599363" y="2347913"/>
          <p14:tracePt t="47508" x="7581900" y="2347913"/>
          <p14:tracePt t="47524" x="7562850" y="2347913"/>
          <p14:tracePt t="47547" x="7554913" y="2347913"/>
          <p14:tracePt t="47573" x="7545388" y="2347913"/>
          <p14:tracePt t="48182" x="7537450" y="2347913"/>
          <p14:tracePt t="48195" x="7500938" y="2347913"/>
          <p14:tracePt t="48207" x="7456488" y="2347913"/>
          <p14:tracePt t="48220" x="7358063" y="2347913"/>
          <p14:tracePt t="48233" x="7242175" y="2347913"/>
          <p14:tracePt t="48245" x="7089775" y="2347913"/>
          <p14:tracePt t="48258" x="6956425" y="2339975"/>
          <p14:tracePt t="48273" x="6848475" y="2339975"/>
          <p14:tracePt t="48289" x="6751638" y="2339975"/>
          <p14:tracePt t="48306" x="6643688" y="2330450"/>
          <p14:tracePt t="48323" x="6446838" y="2322513"/>
          <p14:tracePt t="48339" x="6357938" y="2322513"/>
          <p14:tracePt t="48356" x="6259513" y="2322513"/>
          <p14:tracePt t="48373" x="6081713" y="2322513"/>
          <p14:tracePt t="48389" x="5983288" y="2322513"/>
          <p14:tracePt t="48406" x="5919788" y="2322513"/>
          <p14:tracePt t="48422" x="5867400" y="2322513"/>
          <p14:tracePt t="48439" x="5803900" y="2322513"/>
          <p14:tracePt t="48456" x="5786438" y="2322513"/>
          <p14:tracePt t="48472" x="5776913" y="2322513"/>
          <p14:tracePt t="48489" x="5768975" y="2322513"/>
          <p14:tracePt t="48512" x="5759450" y="2322513"/>
          <p14:tracePt t="48537" x="5759450" y="2330450"/>
          <p14:tracePt t="48550" x="5759450" y="2347913"/>
          <p14:tracePt t="48563" x="5759450" y="2384425"/>
          <p14:tracePt t="48575" x="5803900" y="2428875"/>
          <p14:tracePt t="48589" x="5902325" y="2473325"/>
          <p14:tracePt t="48605" x="6062663" y="2509838"/>
          <p14:tracePt t="48622" x="6276975" y="2554288"/>
          <p14:tracePt t="48639" x="6616700" y="2562225"/>
          <p14:tracePt t="48655" x="6705600" y="2527300"/>
          <p14:tracePt t="48672" x="6769100" y="2490788"/>
          <p14:tracePt t="48689" x="6804025" y="2438400"/>
          <p14:tracePt t="48705" x="6813550" y="2419350"/>
          <p14:tracePt t="48722" x="6813550" y="2393950"/>
          <p14:tracePt t="48739" x="6813550" y="2347913"/>
          <p14:tracePt t="48755" x="6705600" y="2098675"/>
          <p14:tracePt t="48772" x="6616700" y="1946275"/>
          <p14:tracePt t="48788" x="6500813" y="1847850"/>
          <p14:tracePt t="48805" x="6215063" y="1731963"/>
          <p14:tracePt t="48822" x="5991225" y="1697038"/>
          <p14:tracePt t="48838" x="5840413" y="1697038"/>
          <p14:tracePt t="48855" x="5572125" y="1697038"/>
          <p14:tracePt t="48872" x="5456238" y="1731963"/>
          <p14:tracePt t="48888" x="5340350" y="1795463"/>
          <p14:tracePt t="48905" x="5170488" y="1928813"/>
          <p14:tracePt t="48921" x="5108575" y="1973263"/>
          <p14:tracePt t="48938" x="5072063" y="2009775"/>
          <p14:tracePt t="48955" x="5054600" y="2027238"/>
          <p14:tracePt t="48971" x="5027613" y="2098675"/>
          <p14:tracePt t="48988" x="5018088" y="2125663"/>
          <p14:tracePt t="49005" x="5010150" y="2170113"/>
          <p14:tracePt t="49021" x="5010150" y="2224088"/>
          <p14:tracePt t="49038" x="5010150" y="2241550"/>
          <p14:tracePt t="49055" x="5010150" y="2259013"/>
          <p14:tracePt t="49071" x="5054600" y="2303463"/>
          <p14:tracePt t="49088" x="5116513" y="2339975"/>
          <p14:tracePt t="49104" x="5251450" y="2374900"/>
          <p14:tracePt t="49121" x="5608638" y="2446338"/>
          <p14:tracePt t="49138" x="5875338" y="2490788"/>
          <p14:tracePt t="49154" x="6126163" y="2490788"/>
          <p14:tracePt t="49171" x="6634163" y="2527300"/>
          <p14:tracePt t="49188" x="6831013" y="2527300"/>
          <p14:tracePt t="49204" x="7037388" y="2527300"/>
          <p14:tracePt t="49221" x="7180263" y="2527300"/>
          <p14:tracePt t="49238" x="7439025" y="2509838"/>
          <p14:tracePt t="49254" x="7562850" y="2490788"/>
          <p14:tracePt t="49271" x="7670800" y="2473325"/>
          <p14:tracePt t="49287" x="7804150" y="2411413"/>
          <p14:tracePt t="49304" x="7840663" y="2401888"/>
          <p14:tracePt t="49321" x="7867650" y="2384425"/>
          <p14:tracePt t="49337" x="7885113" y="2374900"/>
          <p14:tracePt t="49354" x="7885113" y="2366963"/>
          <p14:tracePt t="49373" x="7894638" y="2366963"/>
          <p14:tracePt t="49387" x="7894638" y="2357438"/>
          <p14:tracePt t="49411" x="7894638" y="2347913"/>
          <p14:tracePt t="49437" x="7885113" y="2347913"/>
          <p14:tracePt t="49450" x="7858125" y="2339975"/>
          <p14:tracePt t="49462" x="7759700" y="2330450"/>
          <p14:tracePt t="49475" x="7616825" y="2295525"/>
          <p14:tracePt t="49488" x="7348538" y="2251075"/>
          <p14:tracePt t="49504" x="7089775" y="2224088"/>
          <p14:tracePt t="49520" x="6884988" y="2197100"/>
          <p14:tracePt t="49537" x="6759575" y="2187575"/>
          <p14:tracePt t="49554" x="6518275" y="2179638"/>
          <p14:tracePt t="49570" x="6394450" y="2179638"/>
          <p14:tracePt t="49587" x="6286500" y="2179638"/>
          <p14:tracePt t="49603" x="6116638" y="2179638"/>
          <p14:tracePt t="49620" x="6037263" y="2179638"/>
          <p14:tracePt t="49637" x="5973763" y="2179638"/>
          <p14:tracePt t="49653" x="5857875" y="2179638"/>
          <p14:tracePt t="49670" x="5822950" y="2179638"/>
          <p14:tracePt t="49687" x="5803900" y="2179638"/>
          <p14:tracePt t="49703" x="5751513" y="2179638"/>
          <p14:tracePt t="49720" x="5724525" y="2179638"/>
          <p14:tracePt t="49737" x="5715000" y="2179638"/>
          <p14:tracePt t="49754" x="5697538" y="2179638"/>
          <p14:tracePt t="49779" x="5688013" y="2179638"/>
          <p14:tracePt t="49843" x="5697538" y="2197100"/>
          <p14:tracePt t="49855" x="5715000" y="2241550"/>
          <p14:tracePt t="49868" x="5786438" y="2286000"/>
          <p14:tracePt t="49881" x="5902325" y="2339975"/>
          <p14:tracePt t="49893" x="6045200" y="2411413"/>
          <p14:tracePt t="49906" x="6251575" y="2465388"/>
          <p14:tracePt t="49920" x="6465888" y="2500313"/>
          <p14:tracePt t="49936" x="6608763" y="2536825"/>
          <p14:tracePt t="49953" x="6751638" y="2554288"/>
          <p14:tracePt t="49970" x="6946900" y="2589213"/>
          <p14:tracePt t="49986" x="7010400" y="2598738"/>
          <p14:tracePt t="50003" x="7045325" y="2598738"/>
          <p14:tracePt t="50019" x="7072313" y="2598738"/>
          <p14:tracePt t="50036" x="7099300" y="2598738"/>
          <p14:tracePt t="50053" x="7108825" y="2598738"/>
          <p14:tracePt t="50122" x="7072313" y="2581275"/>
          <p14:tracePt t="50134" x="7000875" y="2536825"/>
          <p14:tracePt t="50147" x="6875463" y="2446338"/>
          <p14:tracePt t="50160" x="6705600" y="2339975"/>
          <p14:tracePt t="50172" x="6491288" y="2224088"/>
          <p14:tracePt t="50186" x="6303963" y="2143125"/>
          <p14:tracePt t="50203" x="6180138" y="2108200"/>
          <p14:tracePt t="50219" x="6062663" y="2071688"/>
          <p14:tracePt t="50236" x="5894388" y="2036763"/>
          <p14:tracePt t="50252" x="5830888" y="2027238"/>
          <p14:tracePt t="50269" x="5768975" y="2027238"/>
          <p14:tracePt t="50285" x="5697538" y="2027238"/>
          <p14:tracePt t="50302" x="5562600" y="2027238"/>
          <p14:tracePt t="50319" x="5510213" y="2027238"/>
          <p14:tracePt t="50335" x="5456238" y="2036763"/>
          <p14:tracePt t="50352" x="5348288" y="2089150"/>
          <p14:tracePt t="50369" x="5295900" y="2125663"/>
          <p14:tracePt t="50385" x="5251450" y="2160588"/>
          <p14:tracePt t="50402" x="5197475" y="2214563"/>
          <p14:tracePt t="50419" x="5180013" y="2232025"/>
          <p14:tracePt t="50435" x="5180013" y="2251075"/>
          <p14:tracePt t="50452" x="5160963" y="2276475"/>
          <p14:tracePt t="50469" x="5153025" y="2295525"/>
          <p14:tracePt t="50485" x="5153025" y="2312988"/>
          <p14:tracePt t="50502" x="5197475" y="2366963"/>
          <p14:tracePt t="50519" x="5268913" y="2401888"/>
          <p14:tracePt t="50535" x="5384800" y="2455863"/>
          <p14:tracePt t="50552" x="5581650" y="2500313"/>
          <p14:tracePt t="50568" x="6027738" y="2554288"/>
          <p14:tracePt t="50585" x="6232525" y="2571750"/>
          <p14:tracePt t="50602" x="6465888" y="2581275"/>
          <p14:tracePt t="50618" x="6813550" y="2581275"/>
          <p14:tracePt t="50635" x="6991350" y="2581275"/>
          <p14:tracePt t="50652" x="7143750" y="2581275"/>
          <p14:tracePt t="50668" x="7375525" y="2554288"/>
          <p14:tracePt t="50685" x="7483475" y="2517775"/>
          <p14:tracePt t="50702" x="7589838" y="2473325"/>
          <p14:tracePt t="50718" x="7732713" y="2393950"/>
          <p14:tracePt t="50735" x="7759700" y="2357438"/>
          <p14:tracePt t="50751" x="7786688" y="2322513"/>
          <p14:tracePt t="50768" x="7813675" y="2251075"/>
          <p14:tracePt t="50785" x="7813675" y="2224088"/>
          <p14:tracePt t="50801" x="7813675" y="2187575"/>
          <p14:tracePt t="50818" x="7786688" y="2143125"/>
          <p14:tracePt t="50834" x="7608888" y="2054225"/>
          <p14:tracePt t="50851" x="7412038" y="1990725"/>
          <p14:tracePt t="50868" x="7153275" y="1965325"/>
          <p14:tracePt t="50884" x="6786563" y="1938338"/>
          <p14:tracePt t="50901" x="6705600" y="1938338"/>
          <p14:tracePt t="50918" x="6653213" y="1938338"/>
          <p14:tracePt t="50934" x="6616700" y="1938338"/>
          <p14:tracePt t="50951" x="6608763" y="1938338"/>
          <p14:tracePt t="50968" x="6599238" y="1938338"/>
          <p14:tracePt t="50984" x="6599238" y="1946275"/>
          <p14:tracePt t="51001" x="6599238" y="1965325"/>
          <p14:tracePt t="51017" x="6643688" y="1990725"/>
          <p14:tracePt t="51034" x="6875463" y="2116138"/>
          <p14:tracePt t="51051" x="7161213" y="2224088"/>
          <p14:tracePt t="51067" x="7456488" y="2303463"/>
          <p14:tracePt t="51084" x="7751763" y="2366963"/>
          <p14:tracePt t="51101" x="8277225" y="2446338"/>
          <p14:tracePt t="51118" x="8528050" y="2465388"/>
          <p14:tracePt t="51134" x="8715375" y="2473325"/>
          <p14:tracePt t="51151" x="8983663" y="2500313"/>
          <p14:tracePt t="51167" x="9082088" y="2509838"/>
          <p14:tracePt t="51184" x="9161463" y="2509838"/>
          <p14:tracePt t="51200" x="9251950" y="2509838"/>
          <p14:tracePt t="51217" x="9286875" y="2509838"/>
          <p14:tracePt t="51234" x="9340850" y="2509838"/>
          <p14:tracePt t="51250" x="9439275" y="2509838"/>
          <p14:tracePt t="51267" x="9474200" y="2509838"/>
          <p14:tracePt t="51284" x="9510713" y="2509838"/>
          <p14:tracePt t="51300" x="9563100" y="2509838"/>
          <p14:tracePt t="51317" x="9582150" y="2509838"/>
          <p14:tracePt t="51334" x="9590088" y="2509838"/>
          <p14:tracePt t="51350" x="9609138" y="2509838"/>
          <p14:tracePt t="51367" x="9617075" y="2509838"/>
          <p14:tracePt t="51383" x="9626600" y="2509838"/>
          <p14:tracePt t="51400" x="9634538" y="2509838"/>
          <p14:tracePt t="51417" x="9644063" y="2509838"/>
          <p14:tracePt t="52252" x="9644063" y="2500313"/>
          <p14:tracePt t="52467" x="9634538" y="2500313"/>
          <p14:tracePt t="52480" x="9609138" y="2490788"/>
          <p14:tracePt t="52492" x="9537700" y="2490788"/>
          <p14:tracePt t="52505" x="9402763" y="2490788"/>
          <p14:tracePt t="52518" x="9161463" y="2490788"/>
          <p14:tracePt t="52531" x="8823325" y="2490788"/>
          <p14:tracePt t="52548" x="8491538" y="2490788"/>
          <p14:tracePt t="52565" x="8224838" y="2490788"/>
          <p14:tracePt t="52581" x="7867650" y="2490788"/>
          <p14:tracePt t="52598" x="7751763" y="2490788"/>
          <p14:tracePt t="52614" x="7653338" y="2490788"/>
          <p14:tracePt t="52631" x="7562850" y="2490788"/>
          <p14:tracePt t="52648" x="7446963" y="2490788"/>
          <p14:tracePt t="52664" x="7402513" y="2490788"/>
          <p14:tracePt t="52681" x="7385050" y="2500313"/>
          <p14:tracePt t="52697" x="7358063" y="2500313"/>
          <p14:tracePt t="52720" x="7348538" y="2500313"/>
          <p14:tracePt t="53038" x="7340600" y="2500313"/>
          <p14:tracePt t="53063" x="7331075" y="2500313"/>
          <p14:tracePt t="53076" x="7323138" y="2500313"/>
          <p14:tracePt t="53088" x="7304088" y="2500313"/>
          <p14:tracePt t="53101" x="7277100" y="2500313"/>
          <p14:tracePt t="53114" x="7232650" y="2500313"/>
          <p14:tracePt t="53130" x="7161213" y="2500313"/>
          <p14:tracePt t="53147" x="7054850" y="2500313"/>
          <p14:tracePt t="53164" x="6929438" y="2500313"/>
          <p14:tracePt t="53180" x="6759575" y="2500313"/>
          <p14:tracePt t="53197" x="6697663" y="2500313"/>
          <p14:tracePt t="53213" x="6653213" y="2500313"/>
          <p14:tracePt t="53230" x="6572250" y="2500313"/>
          <p14:tracePt t="53246" x="6554788" y="2500313"/>
          <p14:tracePt t="53263" x="6537325" y="2500313"/>
          <p14:tracePt t="53280" x="6500813" y="2500313"/>
          <p14:tracePt t="53304" x="6483350" y="2500313"/>
          <p14:tracePt t="53367" x="6473825" y="2500313"/>
          <p14:tracePt t="54116" x="6465888" y="2500313"/>
          <p14:tracePt t="54129" x="6446838" y="2500313"/>
          <p14:tracePt t="54141" x="6411913" y="2500313"/>
          <p14:tracePt t="54154" x="6367463" y="2500313"/>
          <p14:tracePt t="54167" x="6286500" y="2500313"/>
          <p14:tracePt t="54180" x="6188075" y="2500313"/>
          <p14:tracePt t="54195" x="6134100" y="2500313"/>
          <p14:tracePt t="54212" x="6054725" y="2500313"/>
          <p14:tracePt t="54228" x="6010275" y="2500313"/>
          <p14:tracePt t="54245" x="5956300" y="2500313"/>
          <p14:tracePt t="54261" x="5938838" y="2500313"/>
          <p14:tracePt t="54281" x="5929313" y="2500313"/>
          <p14:tracePt t="54509" x="5965825" y="2500313"/>
          <p14:tracePt t="54522" x="6081713" y="2500313"/>
          <p14:tracePt t="54535" x="6303963" y="2500313"/>
          <p14:tracePt t="54547" x="6724650" y="2500313"/>
          <p14:tracePt t="54561" x="7054850" y="2500313"/>
          <p14:tracePt t="54577" x="7296150" y="2500313"/>
          <p14:tracePt t="54594" x="7527925" y="2509838"/>
          <p14:tracePt t="54611" x="7831138" y="2509838"/>
          <p14:tracePt t="54627" x="7966075" y="2509838"/>
          <p14:tracePt t="54644" x="8045450" y="2509838"/>
          <p14:tracePt t="54661" x="8099425" y="2509838"/>
          <p14:tracePt t="54677" x="8134350" y="2509838"/>
          <p14:tracePt t="54694" x="8143875" y="2509838"/>
          <p14:tracePt t="54710" x="8153400" y="2509838"/>
          <p14:tracePt t="54801" x="8134350" y="2509838"/>
          <p14:tracePt t="54813" x="8062913" y="2509838"/>
          <p14:tracePt t="54826" x="7840663" y="2509838"/>
          <p14:tracePt t="54839" x="7419975" y="2509838"/>
          <p14:tracePt t="54851" x="7027863" y="2509838"/>
          <p14:tracePt t="54864" x="6777038" y="2509838"/>
          <p14:tracePt t="54877" x="6653213" y="2509838"/>
          <p14:tracePt t="54894" x="6537325" y="2509838"/>
          <p14:tracePt t="54910" x="6446838" y="2509838"/>
          <p14:tracePt t="54927" x="6375400" y="2509838"/>
          <p14:tracePt t="54943" x="6276975" y="2509838"/>
          <p14:tracePt t="54960" x="6259513" y="2509838"/>
          <p14:tracePt t="54976" x="6224588" y="2509838"/>
          <p14:tracePt t="54993" x="6215063" y="2509838"/>
          <p14:tracePt t="55105" x="6242050" y="2509838"/>
          <p14:tracePt t="55117" x="6323013" y="2509838"/>
          <p14:tracePt t="55130" x="6438900" y="2509838"/>
          <p14:tracePt t="55143" x="6589713" y="2509838"/>
          <p14:tracePt t="55155" x="6724650" y="2509838"/>
          <p14:tracePt t="55168" x="6804025" y="2509838"/>
          <p14:tracePt t="55181" x="6867525" y="2509838"/>
          <p14:tracePt t="55194" x="6929438" y="2509838"/>
          <p14:tracePt t="69286" x="7010400" y="2544763"/>
          <p14:tracePt t="69299" x="7348538" y="2751138"/>
          <p14:tracePt t="69311" x="7912100" y="3116263"/>
          <p14:tracePt t="69324" x="8412163" y="3527425"/>
          <p14:tracePt t="69337" x="8545513" y="3724275"/>
          <p14:tracePt t="69349" x="8626475" y="3867150"/>
          <p14:tracePt t="69366" x="8653463" y="3946525"/>
          <p14:tracePt t="69383" x="8661400" y="4010025"/>
          <p14:tracePt t="69399" x="8661400" y="4071938"/>
          <p14:tracePt t="69416" x="8572500" y="4179888"/>
          <p14:tracePt t="69432" x="8429625" y="4251325"/>
          <p14:tracePt t="69449" x="8134350" y="4313238"/>
          <p14:tracePt t="69465" x="7491413" y="4394200"/>
          <p14:tracePt t="69482" x="7232650" y="4402138"/>
          <p14:tracePt t="69499" x="6938963" y="4402138"/>
          <p14:tracePt t="69515" x="6419850" y="4357688"/>
          <p14:tracePt t="69532" x="6232525" y="4259263"/>
          <p14:tracePt t="69549" x="6153150" y="4214813"/>
          <p14:tracePt t="69565" x="6045200" y="4108450"/>
          <p14:tracePt t="69582" x="6027738" y="4054475"/>
          <p14:tracePt t="69598" x="6018213" y="4010025"/>
          <p14:tracePt t="69615" x="6062663" y="3813175"/>
          <p14:tracePt t="69632" x="6180138" y="3679825"/>
          <p14:tracePt t="69648" x="6446838" y="3527425"/>
          <p14:tracePt t="69665" x="6769100" y="3446463"/>
          <p14:tracePt t="69682" x="7429500" y="3367088"/>
          <p14:tracePt t="69698" x="7680325" y="3367088"/>
          <p14:tracePt t="69715" x="7939088" y="3367088"/>
          <p14:tracePt t="69732" x="8331200" y="3527425"/>
          <p14:tracePt t="69748" x="8466138" y="3643313"/>
          <p14:tracePt t="69765" x="8545513" y="3751263"/>
          <p14:tracePt t="69781" x="8634413" y="3938588"/>
          <p14:tracePt t="69798" x="8661400" y="4027488"/>
          <p14:tracePt t="69815" x="8661400" y="4098925"/>
          <p14:tracePt t="69831" x="8661400" y="4197350"/>
          <p14:tracePt t="69848" x="8653463" y="4224338"/>
          <p14:tracePt t="69865" x="8643938" y="4241800"/>
          <p14:tracePt t="74297" x="8634413" y="4241800"/>
          <p14:tracePt t="74310" x="8616950" y="4241800"/>
          <p14:tracePt t="74322" x="8439150" y="4241800"/>
          <p14:tracePt t="74335" x="7796213" y="4241800"/>
          <p14:tracePt t="74348" x="6813550" y="4241800"/>
          <p14:tracePt t="74360" x="5822950" y="4241800"/>
          <p14:tracePt t="74373" x="5303838" y="4241800"/>
          <p14:tracePt t="74389" x="4911725" y="4241800"/>
          <p14:tracePt t="74406" x="4608513" y="4241800"/>
          <p14:tracePt t="74423" x="4438650" y="4241800"/>
          <p14:tracePt t="74439" x="4251325" y="4205288"/>
          <p14:tracePt t="74456" x="4187825" y="4187825"/>
          <p14:tracePt t="74472" x="4160838" y="4187825"/>
          <p14:tracePt t="74489" x="4143375" y="4179888"/>
          <p14:tracePt t="74506" x="4133850" y="4170363"/>
          <p14:tracePt t="74588" x="4133850" y="4160838"/>
          <p14:tracePt t="74601" x="4179888" y="4152900"/>
          <p14:tracePt t="74614" x="4241800" y="4116388"/>
          <p14:tracePt t="74626" x="4330700" y="4071938"/>
          <p14:tracePt t="74639" x="4411663" y="4027488"/>
          <p14:tracePt t="74656" x="4446588" y="4017963"/>
          <p14:tracePt t="74672" x="4483100" y="4000500"/>
          <p14:tracePt t="74689" x="4483100" y="3990975"/>
          <p14:tracePt t="74705" x="4491038" y="3990975"/>
          <p14:tracePt t="74728" x="4500563" y="3983038"/>
          <p14:tracePt t="74741" x="4500563" y="3965575"/>
          <p14:tracePt t="74755" x="4500563" y="3938588"/>
          <p14:tracePt t="74772" x="4500563" y="3894138"/>
          <p14:tracePt t="74788" x="4500563" y="3822700"/>
          <p14:tracePt t="74805" x="4491038" y="3598863"/>
          <p14:tracePt t="74822" x="4491038" y="3517900"/>
          <p14:tracePt t="74838" x="4491038" y="3455988"/>
          <p14:tracePt t="74855" x="4491038" y="3375025"/>
          <p14:tracePt t="74872" x="4491038" y="3357563"/>
          <p14:tracePt t="74888" x="4491038" y="3348038"/>
          <p14:tracePt t="74905" x="4491038" y="3330575"/>
          <p14:tracePt t="74922" x="4554538" y="3313113"/>
          <p14:tracePt t="74938" x="4616450" y="3286125"/>
          <p14:tracePt t="74955" x="4697413" y="3286125"/>
          <p14:tracePt t="74972" x="4956175" y="3276600"/>
          <p14:tracePt t="74988" x="5089525" y="3276600"/>
          <p14:tracePt t="75005" x="5214938" y="3276600"/>
          <p14:tracePt t="75021" x="5510213" y="3276600"/>
          <p14:tracePt t="75038" x="5715000" y="3276600"/>
          <p14:tracePt t="75055" x="5938838" y="3276600"/>
          <p14:tracePt t="75071" x="6510338" y="3340100"/>
          <p14:tracePt t="75088" x="6831013" y="3419475"/>
          <p14:tracePt t="75105" x="7143750" y="3482975"/>
          <p14:tracePt t="75121" x="7581900" y="3581400"/>
          <p14:tracePt t="75138" x="7777163" y="3616325"/>
          <p14:tracePt t="75374" x="7804150" y="3616325"/>
          <p14:tracePt t="75387" x="7902575" y="3616325"/>
          <p14:tracePt t="75400" x="8161338" y="3608388"/>
          <p14:tracePt t="75412" x="8589963" y="3571875"/>
          <p14:tracePt t="75425" x="9063038" y="3554413"/>
          <p14:tracePt t="75438" x="9340850" y="3554413"/>
          <p14:tracePt t="75454" x="9582150" y="3554413"/>
          <p14:tracePt t="75470" x="9732963" y="3554413"/>
          <p14:tracePt t="75487" x="9848850" y="3554413"/>
          <p14:tracePt t="75504" x="10018713" y="3554413"/>
          <p14:tracePt t="75520" x="10082213" y="3554413"/>
          <p14:tracePt t="75537" x="10109200" y="3554413"/>
          <p14:tracePt t="75554" x="10134600" y="3562350"/>
          <p14:tracePt t="75628" x="10082213" y="3562350"/>
          <p14:tracePt t="75641" x="9947275" y="3562350"/>
          <p14:tracePt t="75653" x="9688513" y="3562350"/>
          <p14:tracePt t="75666" x="9358313" y="3554413"/>
          <p14:tracePt t="75679" x="9082088" y="3527425"/>
          <p14:tracePt t="75691" x="8956675" y="3509963"/>
          <p14:tracePt t="75704" x="8867775" y="3509963"/>
          <p14:tracePt t="75720" x="8804275" y="3500438"/>
          <p14:tracePt t="75737" x="8777288" y="3490913"/>
          <p14:tracePt t="75753" x="8769350" y="3490913"/>
          <p14:tracePt t="75770" x="8759825" y="3490913"/>
          <p14:tracePt t="75843" x="8777288" y="3490913"/>
          <p14:tracePt t="75856" x="8867775" y="3554413"/>
          <p14:tracePt t="75869" x="9037638" y="3643313"/>
          <p14:tracePt t="75881" x="9394825" y="3795713"/>
          <p14:tracePt t="75894" x="9742488" y="3911600"/>
          <p14:tracePt t="75907" x="9966325" y="3946525"/>
          <p14:tracePt t="75920" x="10117138" y="3965575"/>
          <p14:tracePt t="75936" x="10233025" y="3965575"/>
          <p14:tracePt t="75953" x="10296525" y="3956050"/>
          <p14:tracePt t="75970" x="10313988" y="3929063"/>
          <p14:tracePt t="75986" x="10331450" y="3902075"/>
          <p14:tracePt t="76003" x="10340975" y="3884613"/>
          <p14:tracePt t="76019" x="10340975" y="3867150"/>
          <p14:tracePt t="76036" x="10313988" y="3795713"/>
          <p14:tracePt t="76053" x="10233025" y="3724275"/>
          <p14:tracePt t="76069" x="10099675" y="3625850"/>
          <p14:tracePt t="76086" x="9582150" y="3394075"/>
          <p14:tracePt t="76103" x="9358313" y="3348038"/>
          <p14:tracePt t="76119" x="9180513" y="3340100"/>
          <p14:tracePt t="76136" x="8858250" y="3357563"/>
          <p14:tracePt t="76153" x="8661400" y="3394075"/>
          <p14:tracePt t="76169" x="8510588" y="3438525"/>
          <p14:tracePt t="76186" x="8358188" y="3509963"/>
          <p14:tracePt t="76202" x="8286750" y="3536950"/>
          <p14:tracePt t="76219" x="8259763" y="3571875"/>
          <p14:tracePt t="76236" x="8224838" y="3616325"/>
          <p14:tracePt t="76252" x="8153400" y="3741738"/>
          <p14:tracePt t="76269" x="8134350" y="3813175"/>
          <p14:tracePt t="76286" x="8134350" y="3848100"/>
          <p14:tracePt t="76302" x="8134350" y="3911600"/>
          <p14:tracePt t="76319" x="8134350" y="3938588"/>
          <p14:tracePt t="76335" x="8134350" y="3973513"/>
          <p14:tracePt t="76352" x="8269288" y="4027488"/>
          <p14:tracePt t="76369" x="8367713" y="4054475"/>
          <p14:tracePt t="76385" x="8491538" y="4071938"/>
          <p14:tracePt t="76402" x="8705850" y="4089400"/>
          <p14:tracePt t="76419" x="8804275" y="4071938"/>
          <p14:tracePt t="76435" x="8885238" y="4054475"/>
          <p14:tracePt t="76452" x="8939213" y="4027488"/>
          <p14:tracePt t="76469" x="8956675" y="4017963"/>
          <p14:tracePt t="76485" x="8956675" y="4010025"/>
          <p14:tracePt t="76502" x="8966200" y="4000500"/>
          <p14:tracePt t="76518" x="8974138" y="3983038"/>
          <p14:tracePt t="76535" x="8974138" y="3965575"/>
          <p14:tracePt t="76552" x="8974138" y="3911600"/>
          <p14:tracePt t="76568" x="8867775" y="3803650"/>
          <p14:tracePt t="76585" x="8769350" y="3741738"/>
          <p14:tracePt t="76602" x="8653463" y="3697288"/>
          <p14:tracePt t="76618" x="8402638" y="3633788"/>
          <p14:tracePt t="76635" x="8251825" y="3625850"/>
          <p14:tracePt t="76652" x="8116888" y="3625850"/>
          <p14:tracePt t="76668" x="7894638" y="3625850"/>
          <p14:tracePt t="76685" x="7796213" y="3625850"/>
          <p14:tracePt t="76702" x="7715250" y="3625850"/>
          <p14:tracePt t="76718" x="7670800" y="3625850"/>
          <p14:tracePt t="76946" x="7653338" y="3625850"/>
          <p14:tracePt t="76959" x="7616825" y="3625850"/>
          <p14:tracePt t="76972" x="7446963" y="3608388"/>
          <p14:tracePt t="76985" x="7062788" y="3589338"/>
          <p14:tracePt t="76997" x="6491288" y="3536950"/>
          <p14:tracePt t="77010" x="6045200" y="3517900"/>
          <p14:tracePt t="77022" x="5759450" y="3500438"/>
          <p14:tracePt t="77035" x="5537200" y="3482975"/>
          <p14:tracePt t="77051" x="5357813" y="3482975"/>
          <p14:tracePt t="77067" x="5205413" y="3482975"/>
          <p14:tracePt t="77084" x="5099050" y="3482975"/>
          <p14:tracePt t="77101" x="4929188" y="3482975"/>
          <p14:tracePt t="77117" x="4902200" y="3482975"/>
          <p14:tracePt t="77134" x="4875213" y="3482975"/>
          <p14:tracePt t="77151" x="4867275" y="3482975"/>
          <p14:tracePt t="77250" x="4875213" y="3482975"/>
          <p14:tracePt t="77263" x="4919663" y="3482975"/>
          <p14:tracePt t="77276" x="4991100" y="3482975"/>
          <p14:tracePt t="77288" x="5089525" y="3517900"/>
          <p14:tracePt t="77302" x="5224463" y="3527425"/>
          <p14:tracePt t="77317" x="5367338" y="3544888"/>
          <p14:tracePt t="77334" x="5500688" y="3562350"/>
          <p14:tracePt t="77350" x="5616575" y="3571875"/>
          <p14:tracePt t="77367" x="5830888" y="3581400"/>
          <p14:tracePt t="77384" x="5911850" y="3581400"/>
          <p14:tracePt t="77400" x="5946775" y="3581400"/>
          <p14:tracePt t="77417" x="6000750" y="3581400"/>
          <p14:tracePt t="77433" x="6010275" y="3581400"/>
          <p14:tracePt t="77504" x="6010275" y="3562350"/>
          <p14:tracePt t="77517" x="5973763" y="3536950"/>
          <p14:tracePt t="77529" x="5894388" y="3473450"/>
          <p14:tracePt t="77542" x="5776913" y="3411538"/>
          <p14:tracePt t="77555" x="5653088" y="3367088"/>
          <p14:tracePt t="77568" x="5518150" y="3322638"/>
          <p14:tracePt t="77583" x="5419725" y="3303588"/>
          <p14:tracePt t="77600" x="5322888" y="3295650"/>
          <p14:tracePt t="77616" x="5259388" y="3286125"/>
          <p14:tracePt t="77633" x="5187950" y="3286125"/>
          <p14:tracePt t="77650" x="5170488" y="3286125"/>
          <p14:tracePt t="77666" x="5160963" y="3286125"/>
          <p14:tracePt t="77683" x="5153025" y="3286125"/>
          <p14:tracePt t="77700" x="5143500" y="3286125"/>
          <p14:tracePt t="77716" x="5143500" y="3295650"/>
          <p14:tracePt t="77733" x="5133975" y="3384550"/>
          <p14:tracePt t="77750" x="5133975" y="3473450"/>
          <p14:tracePt t="77766" x="5180013" y="3544888"/>
          <p14:tracePt t="77783" x="5348288" y="3705225"/>
          <p14:tracePt t="77799" x="5483225" y="3776663"/>
          <p14:tracePt t="77816" x="5616575" y="3840163"/>
          <p14:tracePt t="77833" x="5751513" y="3875088"/>
          <p14:tracePt t="77849" x="6010275" y="3938588"/>
          <p14:tracePt t="77866" x="6089650" y="3946525"/>
          <p14:tracePt t="77883" x="6153150" y="3946525"/>
          <p14:tracePt t="77899" x="6232525" y="3938588"/>
          <p14:tracePt t="77916" x="6269038" y="3919538"/>
          <p14:tracePt t="77932" x="6276975" y="3911600"/>
          <p14:tracePt t="77949" x="6296025" y="3894138"/>
          <p14:tracePt t="77966" x="6296025" y="3884613"/>
          <p14:tracePt t="77982" x="6303963" y="3875088"/>
          <p14:tracePt t="77999" x="6303963" y="3848100"/>
          <p14:tracePt t="78016" x="6296025" y="3822700"/>
          <p14:tracePt t="78032" x="6259513" y="3776663"/>
          <p14:tracePt t="78049" x="6188075" y="3687763"/>
          <p14:tracePt t="78066" x="6161088" y="3670300"/>
          <p14:tracePt t="78082" x="6143625" y="3660775"/>
          <p14:tracePt t="78099" x="6143625" y="3652838"/>
          <p14:tracePt t="78116" x="6134100" y="3652838"/>
          <p14:tracePt t="78658" x="6153150" y="3652838"/>
          <p14:tracePt t="78671" x="6259513" y="3643313"/>
          <p14:tracePt t="78684" x="6545263" y="3598863"/>
          <p14:tracePt t="78696" x="7126288" y="3509963"/>
          <p14:tracePt t="78709" x="7751763" y="3465513"/>
          <p14:tracePt t="78722" x="8304213" y="3429000"/>
          <p14:tracePt t="78734" x="8697913" y="3429000"/>
          <p14:tracePt t="78748" x="9188450" y="3429000"/>
          <p14:tracePt t="78764" x="9572625" y="3455988"/>
          <p14:tracePt t="78781" x="9939338" y="3517900"/>
          <p14:tracePt t="78798" x="10287000" y="3616325"/>
          <p14:tracePt t="78814" x="10402888" y="3652838"/>
          <p14:tracePt t="78831" x="10474325" y="3679825"/>
          <p14:tracePt t="78848" x="10537825" y="3697288"/>
          <p14:tracePt t="79419" x="10537825" y="3705225"/>
          <p14:tracePt t="79432" x="10537825" y="3714750"/>
          <p14:tracePt t="79445" x="10537825" y="3741738"/>
          <p14:tracePt t="79457" x="10510838" y="3822700"/>
          <p14:tracePt t="79470" x="10466388" y="3965575"/>
          <p14:tracePt t="79483" x="10358438" y="4197350"/>
          <p14:tracePt t="79496" x="10304463" y="4394200"/>
          <p14:tracePt t="79513" x="10269538" y="4483100"/>
          <p14:tracePt t="79529" x="10252075" y="4572000"/>
          <p14:tracePt t="79546" x="10206038" y="4732338"/>
          <p14:tracePt t="79563" x="10206038" y="4795838"/>
          <p14:tracePt t="79579" x="10206038" y="4857750"/>
          <p14:tracePt t="79596" x="10206038" y="4875213"/>
          <p14:tracePt t="79613" x="10206038" y="4919663"/>
          <p14:tracePt t="79629" x="10206038" y="4946650"/>
          <p14:tracePt t="79646" x="10206038" y="4973638"/>
          <p14:tracePt t="79662" x="10206038" y="5010150"/>
          <p14:tracePt t="80346" x="10198100" y="5010150"/>
          <p14:tracePt t="80358" x="10180638" y="5010150"/>
          <p14:tracePt t="80371" x="10134600" y="5000625"/>
          <p14:tracePt t="80384" x="10001250" y="4946650"/>
          <p14:tracePt t="80396" x="9688513" y="4803775"/>
          <p14:tracePt t="80411" x="9251950" y="4581525"/>
          <p14:tracePt t="80428" x="8947150" y="4438650"/>
          <p14:tracePt t="80444" x="8796338" y="4394200"/>
          <p14:tracePt t="80461" x="8572500" y="4330700"/>
          <p14:tracePt t="80478" x="8491538" y="4313238"/>
          <p14:tracePt t="80494" x="8429625" y="4295775"/>
          <p14:tracePt t="80511" x="8348663" y="4268788"/>
          <p14:tracePt t="80527" x="8331200" y="4259263"/>
          <p14:tracePt t="80544" x="8323263" y="4259263"/>
          <p14:tracePt t="80561" x="8304213" y="4251325"/>
          <p14:tracePt t="80726" x="8296275" y="4251325"/>
          <p14:tracePt t="80751" x="8286750" y="4251325"/>
          <p14:tracePt t="80764" x="8269288" y="4251325"/>
          <p14:tracePt t="80776" x="8242300" y="4241800"/>
          <p14:tracePt t="80789" x="8180388" y="4214813"/>
          <p14:tracePt t="80802" x="8081963" y="4170363"/>
          <p14:tracePt t="80814" x="7966075" y="4133850"/>
          <p14:tracePt t="80827" x="7867650" y="4098925"/>
          <p14:tracePt t="80844" x="7804150" y="4071938"/>
          <p14:tracePt t="80860" x="7759700" y="4054475"/>
          <p14:tracePt t="80877" x="7742238" y="4054475"/>
          <p14:tracePt t="80894" x="7705725" y="4054475"/>
          <p14:tracePt t="80910" x="7697788" y="4054475"/>
          <p14:tracePt t="80927" x="7688263" y="4054475"/>
          <p14:tracePt t="82717" x="7680325" y="4054475"/>
          <p14:tracePt t="82730" x="7653338" y="4054475"/>
          <p14:tracePt t="82742" x="7616825" y="4044950"/>
          <p14:tracePt t="82755" x="7510463" y="4037013"/>
          <p14:tracePt t="82768" x="7348538" y="4010025"/>
          <p14:tracePt t="82780" x="7099300" y="4000500"/>
          <p14:tracePt t="82793" x="6858000" y="3973513"/>
          <p14:tracePt t="82806" x="6680200" y="3956050"/>
          <p14:tracePt t="82823" x="6554788" y="3956050"/>
          <p14:tracePt t="82840" x="6446838" y="3956050"/>
          <p14:tracePt t="82856" x="6269038" y="3956050"/>
          <p14:tracePt t="82873" x="6205538" y="3956050"/>
          <p14:tracePt t="82890" x="6143625" y="3956050"/>
          <p14:tracePt t="82906" x="6116638" y="3956050"/>
          <p14:tracePt t="82923" x="6081713" y="3956050"/>
          <p14:tracePt t="82939" x="6054725" y="3956050"/>
          <p14:tracePt t="82956" x="6045200" y="3956050"/>
          <p14:tracePt t="82973" x="6027738" y="3956050"/>
          <p14:tracePt t="83009" x="6018213" y="3956050"/>
          <p14:tracePt t="83237" x="6010275" y="3956050"/>
          <p14:tracePt t="83250" x="6000750" y="3956050"/>
          <p14:tracePt t="83262" x="5983288" y="3956050"/>
          <p14:tracePt t="83275" x="5956300" y="3965575"/>
          <p14:tracePt t="83289" x="5894388" y="3983038"/>
          <p14:tracePt t="83306" x="5786438" y="4010025"/>
          <p14:tracePt t="83322" x="5634038" y="4054475"/>
          <p14:tracePt t="83339" x="5419725" y="4098925"/>
          <p14:tracePt t="83356" x="5330825" y="4116388"/>
          <p14:tracePt t="83372" x="5251450" y="4125913"/>
          <p14:tracePt t="83389" x="5197475" y="4125913"/>
          <p14:tracePt t="83405" x="5116513" y="4133850"/>
          <p14:tracePt t="83422" x="5089525" y="4133850"/>
          <p14:tracePt t="83439" x="5062538" y="4133850"/>
          <p14:tracePt t="83455" x="5054600" y="4133850"/>
          <p14:tracePt t="83478" x="5045075" y="4133850"/>
          <p14:tracePt t="83706" x="5037138" y="4133850"/>
          <p14:tracePt t="83719" x="5018088" y="4133850"/>
          <p14:tracePt t="83731" x="5010150" y="4133850"/>
          <p14:tracePt t="83744" x="4983163" y="4133850"/>
          <p14:tracePt t="83757" x="4956175" y="4133850"/>
          <p14:tracePt t="83771" x="4911725" y="4133850"/>
          <p14:tracePt t="83788" x="4857750" y="4133850"/>
          <p14:tracePt t="83804" x="4803775" y="4133850"/>
          <p14:tracePt t="83821" x="4714875" y="4125913"/>
          <p14:tracePt t="83838" x="4679950" y="4116388"/>
          <p14:tracePt t="83854" x="4643438" y="4116388"/>
          <p14:tracePt t="83871" x="4589463" y="4108450"/>
          <p14:tracePt t="83888" x="4572000" y="4108450"/>
          <p14:tracePt t="83905" x="4572000" y="4098925"/>
          <p14:tracePt t="83921" x="4554538" y="4098925"/>
          <p14:tracePt t="83947" x="4545013" y="4098925"/>
          <p14:tracePt t="84036" x="4545013" y="4089400"/>
          <p14:tracePt t="84112" x="4545013" y="4081463"/>
          <p14:tracePt t="84137" x="4581525" y="4071938"/>
          <p14:tracePt t="84150" x="4633913" y="4054475"/>
          <p14:tracePt t="84162" x="4705350" y="4037013"/>
          <p14:tracePt t="84175" x="4803775" y="4027488"/>
          <p14:tracePt t="84188" x="4911725" y="4000500"/>
          <p14:tracePt t="84204" x="5027613" y="3983038"/>
          <p14:tracePt t="84220" x="5143500" y="3973513"/>
          <p14:tracePt t="84237" x="5276850" y="3965575"/>
          <p14:tracePt t="84254" x="5688013" y="3902075"/>
          <p14:tracePt t="84270" x="6045200" y="3867150"/>
          <p14:tracePt t="84287" x="6375400" y="3840163"/>
          <p14:tracePt t="84303" x="7081838" y="3803650"/>
          <p14:tracePt t="84320" x="7385050" y="3803650"/>
          <p14:tracePt t="84337" x="7680325" y="3803650"/>
          <p14:tracePt t="84354" x="7875588" y="3803650"/>
          <p14:tracePt t="84593" x="7885113" y="3803650"/>
          <p14:tracePt t="84606" x="7894638" y="3803650"/>
          <p14:tracePt t="84619" x="7929563" y="3803650"/>
          <p14:tracePt t="84631" x="8045450" y="3803650"/>
          <p14:tracePt t="84644" x="8269288" y="3830638"/>
          <p14:tracePt t="84657" x="8661400" y="3902075"/>
          <p14:tracePt t="84670" x="9001125" y="3965575"/>
          <p14:tracePt t="84686" x="9269413" y="4027488"/>
          <p14:tracePt t="84703" x="9439275" y="4062413"/>
          <p14:tracePt t="84719" x="9563100" y="4098925"/>
          <p14:tracePt t="84736" x="9920288" y="4268788"/>
          <p14:tracePt t="84753" x="10037763" y="4340225"/>
          <p14:tracePt t="84769" x="10126663" y="4411663"/>
          <p14:tracePt t="84786" x="10260013" y="4483100"/>
          <p14:tracePt t="84803" x="10277475" y="4500563"/>
          <p14:tracePt t="84819" x="10287000" y="4500563"/>
          <p14:tracePt t="84897" x="10269538" y="4500563"/>
          <p14:tracePt t="84910" x="10206038" y="4500563"/>
          <p14:tracePt t="84923" x="10109200" y="4500563"/>
          <p14:tracePt t="84936" x="9974263" y="4500563"/>
          <p14:tracePt t="84948" x="9867900" y="4500563"/>
          <p14:tracePt t="84961" x="9777413" y="4500563"/>
          <p14:tracePt t="84974" x="9732963" y="4500563"/>
          <p14:tracePt t="84987" x="9680575" y="4500563"/>
          <p14:tracePt t="85002" x="9644063" y="4500563"/>
          <p14:tracePt t="85019" x="9572625" y="4483100"/>
          <p14:tracePt t="85035" x="9528175" y="4483100"/>
          <p14:tracePt t="85052" x="9420225" y="4456113"/>
          <p14:tracePt t="85069" x="9375775" y="4446588"/>
          <p14:tracePt t="85085" x="9304338" y="4429125"/>
          <p14:tracePt t="85102" x="9180513" y="4402138"/>
          <p14:tracePt t="85119" x="9109075" y="4384675"/>
          <p14:tracePt t="85135" x="9037638" y="4367213"/>
          <p14:tracePt t="85152" x="8920163" y="4340225"/>
          <p14:tracePt t="85169" x="8885238" y="4340225"/>
          <p14:tracePt t="85185" x="8840788" y="4340225"/>
          <p14:tracePt t="85202" x="8759825" y="4330700"/>
          <p14:tracePt t="85218" x="8742363" y="4330700"/>
          <p14:tracePt t="85235" x="8724900" y="4330700"/>
          <p14:tracePt t="85252" x="8715375" y="4330700"/>
          <p14:tracePt t="85532" x="8705850" y="4330700"/>
          <p14:tracePt t="85544" x="8697913" y="4330700"/>
          <p14:tracePt t="85570" x="8688388" y="4330700"/>
          <p14:tracePt t="85582" x="8670925" y="4330700"/>
          <p14:tracePt t="85595" x="8643938" y="4330700"/>
          <p14:tracePt t="85608" x="8599488" y="4330700"/>
          <p14:tracePt t="85620" x="8528050" y="4330700"/>
          <p14:tracePt t="85634" x="8402638" y="4330700"/>
          <p14:tracePt t="85651" x="8259763" y="4330700"/>
          <p14:tracePt t="85668" x="8134350" y="4330700"/>
          <p14:tracePt t="85684" x="7902575" y="4330700"/>
          <p14:tracePt t="85701" x="7796213" y="4330700"/>
          <p14:tracePt t="85718" x="7732713" y="4330700"/>
          <p14:tracePt t="85734" x="7634288" y="4330700"/>
          <p14:tracePt t="85751" x="7599363" y="4330700"/>
          <p14:tracePt t="85767" x="7581900" y="4330700"/>
          <p14:tracePt t="85784" x="7562850" y="4330700"/>
          <p14:tracePt t="85801" x="7554913" y="4330700"/>
          <p14:tracePt t="85817" x="7545388" y="4330700"/>
          <p14:tracePt t="85834" x="7537450" y="4330700"/>
          <p14:tracePt t="86115" x="7527925" y="4330700"/>
          <p14:tracePt t="86128" x="7491413" y="4330700"/>
          <p14:tracePt t="86141" x="7439025" y="4322763"/>
          <p14:tracePt t="86153" x="7340600" y="4322763"/>
          <p14:tracePt t="86167" x="7224713" y="4322763"/>
          <p14:tracePt t="86183" x="7108825" y="4322763"/>
          <p14:tracePt t="86200" x="7027863" y="4322763"/>
          <p14:tracePt t="86217" x="6938963" y="4322763"/>
          <p14:tracePt t="86233" x="6919913" y="4322763"/>
          <p14:tracePt t="86250" x="6911975" y="4322763"/>
          <p14:tracePt t="86267" x="6902450" y="4322763"/>
          <p14:tracePt t="86283" x="6894513" y="4322763"/>
          <p14:tracePt t="86775" x="6875463" y="4322763"/>
          <p14:tracePt t="86788" x="6858000" y="4322763"/>
          <p14:tracePt t="86800" x="6786563" y="4303713"/>
          <p14:tracePt t="86813" x="6680200" y="4295775"/>
          <p14:tracePt t="86826" x="6500813" y="4276725"/>
          <p14:tracePt t="86838" x="6269038" y="4232275"/>
          <p14:tracePt t="86851" x="5983288" y="4214813"/>
          <p14:tracePt t="86865" x="5768975" y="4179888"/>
          <p14:tracePt t="86882" x="5616575" y="4179888"/>
          <p14:tracePt t="86899" x="5510213" y="4179888"/>
          <p14:tracePt t="86915" x="5340350" y="4179888"/>
          <p14:tracePt t="86932" x="5286375" y="4179888"/>
          <p14:tracePt t="86948" x="5259388" y="4179888"/>
          <p14:tracePt t="86966" x="5241925" y="4179888"/>
          <p14:tracePt t="86982" x="5232400" y="4179888"/>
          <p14:tracePt t="86998" x="5224463" y="4179888"/>
          <p14:tracePt t="87015" x="5224463" y="4170363"/>
          <p14:tracePt t="87320" x="5232400" y="4170363"/>
          <p14:tracePt t="87333" x="5251450" y="4179888"/>
          <p14:tracePt t="87346" x="5286375" y="4187825"/>
          <p14:tracePt t="87358" x="5348288" y="4197350"/>
          <p14:tracePt t="87371" x="5419725" y="4224338"/>
          <p14:tracePt t="87384" x="5491163" y="4241800"/>
          <p14:tracePt t="87398" x="5537200" y="4251325"/>
          <p14:tracePt t="87414" x="5562600" y="4259263"/>
          <p14:tracePt t="87431" x="5589588" y="4259263"/>
          <p14:tracePt t="87448" x="5608638" y="4268788"/>
          <p14:tracePt t="87464" x="5616575" y="4268788"/>
          <p14:tracePt t="93628" x="5626100" y="4268788"/>
          <p14:tracePt t="93640" x="5661025" y="4268788"/>
          <p14:tracePt t="93653" x="5919788" y="4268788"/>
          <p14:tracePt t="93666" x="6589713" y="4286250"/>
          <p14:tracePt t="93678" x="7510463" y="4330700"/>
          <p14:tracePt t="93691" x="8205788" y="4429125"/>
          <p14:tracePt t="93704" x="8474075" y="4465638"/>
          <p14:tracePt t="93719" x="8670925" y="4510088"/>
          <p14:tracePt t="93735" x="8777288" y="4537075"/>
          <p14:tracePt t="93752" x="8848725" y="4537075"/>
          <p14:tracePt t="93769" x="8966200" y="4554538"/>
          <p14:tracePt t="93785" x="8991600" y="4554538"/>
          <p14:tracePt t="93983" x="9010650" y="4545013"/>
          <p14:tracePt t="93996" x="9082088" y="4510088"/>
          <p14:tracePt t="94008" x="9340850" y="4411663"/>
          <p14:tracePt t="94021" x="9823450" y="4322763"/>
          <p14:tracePt t="94035" x="10402888" y="4251325"/>
          <p14:tracePt t="94052" x="10733088" y="4232275"/>
          <p14:tracePt t="94068" x="10939463" y="4232275"/>
          <p14:tracePt t="94085" x="11188700" y="4251325"/>
          <p14:tracePt t="94101" x="11242675" y="4251325"/>
          <p14:tracePt t="94118" x="11277600" y="4251325"/>
          <p14:tracePt t="94135" x="11304588" y="4251325"/>
          <p14:tracePt t="94160" x="11314113" y="4251325"/>
          <p14:tracePt t="94236" x="11304588" y="4251325"/>
          <p14:tracePt t="94249" x="11225213" y="4224338"/>
          <p14:tracePt t="94262" x="10991850" y="4160838"/>
          <p14:tracePt t="94274" x="10518775" y="4054475"/>
          <p14:tracePt t="94287" x="10037763" y="3965575"/>
          <p14:tracePt t="94301" x="9653588" y="3929063"/>
          <p14:tracePt t="94318" x="9429750" y="3929063"/>
          <p14:tracePt t="94334" x="9232900" y="3929063"/>
          <p14:tracePt t="94351" x="8831263" y="4037013"/>
          <p14:tracePt t="94368" x="8680450" y="4143375"/>
          <p14:tracePt t="94384" x="8609013" y="4232275"/>
          <p14:tracePt t="94401" x="8518525" y="4402138"/>
          <p14:tracePt t="94417" x="8501063" y="4438650"/>
          <p14:tracePt t="94434" x="8501063" y="4473575"/>
          <p14:tracePt t="94451" x="8501063" y="4500563"/>
          <p14:tracePt t="94467" x="8510588" y="4554538"/>
          <p14:tracePt t="94484" x="8572500" y="4598988"/>
          <p14:tracePt t="94501" x="8680450" y="4660900"/>
          <p14:tracePt t="94517" x="9109075" y="4813300"/>
          <p14:tracePt t="94534" x="9375775" y="4867275"/>
          <p14:tracePt t="94551" x="9555163" y="4867275"/>
          <p14:tracePt t="94567" x="9894888" y="4884738"/>
          <p14:tracePt t="94584" x="10001250" y="4884738"/>
          <p14:tracePt t="94600" x="10072688" y="4840288"/>
          <p14:tracePt t="94617" x="10161588" y="4759325"/>
          <p14:tracePt t="94634" x="10180638" y="4741863"/>
          <p14:tracePt t="94650" x="10198100" y="4732338"/>
          <p14:tracePt t="94667" x="10198100" y="4714875"/>
          <p14:tracePt t="94684" x="10206038" y="4714875"/>
          <p14:tracePt t="94701" x="10206038" y="4705350"/>
          <p14:tracePt t="94718" x="10206038" y="4697413"/>
          <p14:tracePt t="94734" x="10206038" y="4687888"/>
          <p14:tracePt t="94750" x="10153650" y="4660900"/>
          <p14:tracePt t="94767" x="10001250" y="4581525"/>
          <p14:tracePt t="94783" x="9242425" y="4286250"/>
          <p14:tracePt t="94800" x="8920163" y="4187825"/>
          <p14:tracePt t="94817" x="8688388" y="4160838"/>
          <p14:tracePt t="94833" x="8375650" y="4160838"/>
          <p14:tracePt t="94850" x="8269288" y="4160838"/>
          <p14:tracePt t="94867" x="8188325" y="4160838"/>
          <p14:tracePt t="94883" x="8081963" y="4160838"/>
          <p14:tracePt t="95225" x="8072438" y="4160838"/>
          <p14:tracePt t="95238" x="8037513" y="4160838"/>
          <p14:tracePt t="95250" x="7956550" y="4170363"/>
          <p14:tracePt t="95263" x="7804150" y="4205288"/>
          <p14:tracePt t="95276" x="7527925" y="4295775"/>
          <p14:tracePt t="95288" x="7232650" y="4357688"/>
          <p14:tracePt t="95301" x="7108825" y="4402138"/>
          <p14:tracePt t="95316" x="7000875" y="4429125"/>
          <p14:tracePt t="95332" x="6956425" y="4438650"/>
          <p14:tracePt t="95349" x="6919913" y="4446588"/>
          <p14:tracePt t="95366" x="6894513" y="4456113"/>
          <p14:tracePt t="95382" x="6884988" y="4465638"/>
          <p14:tracePt t="95399" x="6875463" y="4465638"/>
          <p14:tracePt t="95416" x="6867525" y="4465638"/>
          <p14:tracePt t="95432" x="6858000" y="4465638"/>
          <p14:tracePt t="95453" x="6848475" y="4465638"/>
          <p14:tracePt t="95466" x="6840538" y="4465638"/>
          <p14:tracePt t="95482" x="6823075" y="4465638"/>
          <p14:tracePt t="95499" x="6813550" y="4473575"/>
          <p14:tracePt t="95515" x="6786563" y="4473575"/>
          <p14:tracePt t="95532" x="6732588" y="4483100"/>
          <p14:tracePt t="95549" x="6697663" y="4483100"/>
          <p14:tracePt t="95565" x="6653213" y="4491038"/>
          <p14:tracePt t="95582" x="6589713" y="4491038"/>
          <p14:tracePt t="95598" x="6562725" y="4491038"/>
          <p14:tracePt t="95615" x="6527800" y="4500563"/>
          <p14:tracePt t="95632" x="6446838" y="4510088"/>
          <p14:tracePt t="95648" x="6411913" y="4510088"/>
          <p14:tracePt t="95665" x="6394450" y="4510088"/>
          <p14:tracePt t="95682" x="6357938" y="4510088"/>
          <p14:tracePt t="95698" x="6348413" y="4510088"/>
          <p14:tracePt t="95715" x="6340475" y="4510088"/>
          <p14:tracePt t="95745" x="6330950" y="4510088"/>
          <p14:tracePt t="96100" x="6323013" y="4510088"/>
          <p14:tracePt t="96126" x="6313488" y="4510088"/>
          <p14:tracePt t="96138" x="6286500" y="4510088"/>
          <p14:tracePt t="96151" x="6242050" y="4510088"/>
          <p14:tracePt t="96164" x="6188075" y="4510088"/>
          <p14:tracePt t="96176" x="6099175" y="4510088"/>
          <p14:tracePt t="96189" x="6010275" y="4510088"/>
          <p14:tracePt t="96202" x="5938838" y="4510088"/>
          <p14:tracePt t="96215" x="5867400" y="4518025"/>
          <p14:tracePt t="96231" x="5813425" y="4518025"/>
          <p14:tracePt t="96247" x="5768975" y="4527550"/>
          <p14:tracePt t="96264" x="5715000" y="4527550"/>
          <p14:tracePt t="96281" x="5634038" y="4537075"/>
          <p14:tracePt t="96297" x="5589588" y="4545013"/>
          <p14:tracePt t="96314" x="5545138" y="4545013"/>
          <p14:tracePt t="96330" x="5473700" y="4545013"/>
          <p14:tracePt t="96347" x="5446713" y="4545013"/>
          <p14:tracePt t="96364" x="5411788" y="4545013"/>
          <p14:tracePt t="96380" x="5367338" y="4545013"/>
          <p14:tracePt t="96405" x="5348288" y="4545013"/>
          <p14:tracePt t="96443" x="5340350" y="4545013"/>
          <p14:tracePt t="96798" x="5322888" y="4545013"/>
          <p14:tracePt t="96811" x="5303838" y="4545013"/>
          <p14:tracePt t="96824" x="5268913" y="4554538"/>
          <p14:tracePt t="96836" x="5180013" y="4562475"/>
          <p14:tracePt t="96849" x="5089525" y="4581525"/>
          <p14:tracePt t="96863" x="4983163" y="4589463"/>
          <p14:tracePt t="96879" x="4919663" y="4608513"/>
          <p14:tracePt t="96896" x="4857750" y="4608513"/>
          <p14:tracePt t="96913" x="4813300" y="4616450"/>
          <p14:tracePt t="96929" x="4795838" y="4616450"/>
          <p14:tracePt t="96946" x="4786313" y="4616450"/>
          <p14:tracePt t="96988" x="4776788" y="4616450"/>
          <p14:tracePt t="97953" x="4813300" y="4616450"/>
          <p14:tracePt t="97966" x="4938713" y="4616450"/>
          <p14:tracePt t="97979" x="5224463" y="4616450"/>
          <p14:tracePt t="97991" x="5795963" y="4608513"/>
          <p14:tracePt t="98004" x="6446838" y="4589463"/>
          <p14:tracePt t="98017" x="6867525" y="4589463"/>
          <p14:tracePt t="98029" x="7313613" y="4589463"/>
          <p14:tracePt t="98044" x="7680325" y="4589463"/>
          <p14:tracePt t="98061" x="8081963" y="4589463"/>
          <p14:tracePt t="98077" x="8456613" y="4589463"/>
          <p14:tracePt t="98094" x="9010650" y="4697413"/>
          <p14:tracePt t="98110" x="9180513" y="4724400"/>
          <p14:tracePt t="98127" x="9286875" y="4759325"/>
          <p14:tracePt t="98144" x="9447213" y="4786313"/>
          <p14:tracePt t="98160" x="9491663" y="4786313"/>
          <p14:tracePt t="99032" x="9501188" y="4786313"/>
          <p14:tracePt t="99044" x="9518650" y="4786313"/>
          <p14:tracePt t="99057" x="9582150" y="4786313"/>
          <p14:tracePt t="99070" x="9769475" y="4786313"/>
          <p14:tracePt t="99082" x="10117138" y="4786313"/>
          <p14:tracePt t="99095" x="10510838" y="4786313"/>
          <p14:tracePt t="99108" x="10841038" y="4795838"/>
          <p14:tracePt t="99125" x="11028363" y="4822825"/>
          <p14:tracePt t="99142" x="11171238" y="4857750"/>
          <p14:tracePt t="99158" x="11314113" y="4884738"/>
          <p14:tracePt t="99175" x="11341100" y="4894263"/>
          <p14:tracePt t="99192" x="11349038" y="4894263"/>
          <p14:tracePt t="99209" x="11358563" y="4894263"/>
          <p14:tracePt t="99399" x="11349038" y="4894263"/>
          <p14:tracePt t="99412" x="11314113" y="4894263"/>
          <p14:tracePt t="99425" x="11260138" y="4894263"/>
          <p14:tracePt t="99437" x="11215688" y="4894263"/>
          <p14:tracePt t="99450" x="11134725" y="4902200"/>
          <p14:tracePt t="99462" x="11063288" y="4902200"/>
          <p14:tracePt t="99476" x="10991850" y="4902200"/>
          <p14:tracePt t="99491" x="10902950" y="4902200"/>
          <p14:tracePt t="99508" x="10831513" y="4902200"/>
          <p14:tracePt t="99524" x="10752138" y="4902200"/>
          <p14:tracePt t="99541" x="10590213" y="4902200"/>
          <p14:tracePt t="99558" x="10491788" y="4902200"/>
          <p14:tracePt t="99574" x="10394950" y="4911725"/>
          <p14:tracePt t="99591" x="10260013" y="4919663"/>
          <p14:tracePt t="99608" x="10225088" y="4919663"/>
          <p14:tracePt t="99624" x="10188575" y="4929188"/>
          <p14:tracePt t="99641" x="10161588" y="4938713"/>
          <p14:tracePt t="99657" x="10153650" y="4938713"/>
          <p14:tracePt t="99919" x="10144125" y="4938713"/>
          <p14:tracePt t="99932" x="10117138" y="4938713"/>
          <p14:tracePt t="99945" x="10063163" y="4938713"/>
          <p14:tracePt t="99957" x="9894888" y="4938713"/>
          <p14:tracePt t="99970" x="9599613" y="4929188"/>
          <p14:tracePt t="99983" x="9144000" y="4911725"/>
          <p14:tracePt t="99995" x="8875713" y="4911725"/>
          <p14:tracePt t="100008" x="8742363" y="4911725"/>
          <p14:tracePt t="100023" x="8643938" y="4911725"/>
          <p14:tracePt t="100040" x="8545513" y="4911725"/>
          <p14:tracePt t="100057" x="8474075" y="4911725"/>
          <p14:tracePt t="100073" x="8385175" y="4911725"/>
          <p14:tracePt t="100090" x="8367713" y="4911725"/>
          <p14:tracePt t="100106" x="8340725" y="4911725"/>
          <p14:tracePt t="100123" x="8331200" y="4911725"/>
          <p14:tracePt t="100375" x="8323263" y="4911725"/>
          <p14:tracePt t="100388" x="8313738" y="4902200"/>
          <p14:tracePt t="100401" x="8259763" y="4894263"/>
          <p14:tracePt t="100414" x="8153400" y="4848225"/>
          <p14:tracePt t="100426" x="7947025" y="4768850"/>
          <p14:tracePt t="100439" x="7581900" y="4687888"/>
          <p14:tracePt t="100457" x="7313613" y="4616450"/>
          <p14:tracePt t="100472" x="7143750" y="4589463"/>
          <p14:tracePt t="100489" x="7045325" y="4581525"/>
          <p14:tracePt t="100506" x="6875463" y="4572000"/>
          <p14:tracePt t="100522" x="6813550" y="4572000"/>
          <p14:tracePt t="100539" x="6751638" y="4572000"/>
          <p14:tracePt t="100556" x="6688138" y="4572000"/>
          <p14:tracePt t="100572" x="6670675" y="4572000"/>
          <p14:tracePt t="100589" x="6661150" y="4572000"/>
          <p14:tracePt t="100606" x="6643688" y="4572000"/>
          <p14:tracePt t="100629" x="6634163" y="4572000"/>
          <p14:tracePt t="100820" x="6626225" y="4572000"/>
          <p14:tracePt t="100832" x="6616700" y="4581525"/>
          <p14:tracePt t="100845" x="6599238" y="4608513"/>
          <p14:tracePt t="100858" x="6589713" y="4616450"/>
          <p14:tracePt t="100872" x="6589713" y="4633913"/>
          <p14:tracePt t="100889" x="6581775" y="4643438"/>
          <p14:tracePt t="100905" x="6572250" y="4652963"/>
          <p14:tracePt t="100934" x="6562725" y="4660900"/>
          <p14:tracePt t="101035" x="6562725" y="4670425"/>
          <p14:tracePt t="101048" x="6562725" y="4679950"/>
          <p14:tracePt t="101061" x="6562725" y="4687888"/>
          <p14:tracePt t="101073" x="6554788" y="4705350"/>
          <p14:tracePt t="101088" x="6545263" y="4714875"/>
          <p14:tracePt t="101105" x="6545263" y="4724400"/>
          <p14:tracePt t="101121" x="6545263" y="4741863"/>
          <p14:tracePt t="101138" x="6545263" y="4768850"/>
          <p14:tracePt t="101154" x="6545263" y="4786313"/>
          <p14:tracePt t="101377" x="6537325" y="4786313"/>
          <p14:tracePt t="101390" x="6527800" y="4786313"/>
          <p14:tracePt t="101403" x="6483350" y="4776788"/>
          <p14:tracePt t="101416" x="6402388" y="4759325"/>
          <p14:tracePt t="101428" x="6251575" y="4714875"/>
          <p14:tracePt t="101441" x="5983288" y="4633913"/>
          <p14:tracePt t="101454" x="5661025" y="4554538"/>
          <p14:tracePt t="101471" x="5394325" y="4483100"/>
          <p14:tracePt t="101487" x="5170488" y="4438650"/>
          <p14:tracePt t="101504" x="5027613" y="4411663"/>
          <p14:tracePt t="101520" x="4776788" y="4357688"/>
          <p14:tracePt t="101537" x="4697413" y="4357688"/>
          <p14:tracePt t="101554" x="4608513" y="4357688"/>
          <p14:tracePt t="101570" x="4473575" y="4357688"/>
          <p14:tracePt t="101587" x="4411663" y="4357688"/>
          <p14:tracePt t="101604" x="4375150" y="4357688"/>
          <p14:tracePt t="101620" x="4322763" y="4357688"/>
          <p14:tracePt t="101637" x="4295775" y="4357688"/>
          <p14:tracePt t="101654" x="4268788" y="4357688"/>
          <p14:tracePt t="101670" x="4224338" y="4357688"/>
          <p14:tracePt t="101687" x="4205288" y="4357688"/>
          <p14:tracePt t="101704" x="4187825" y="4357688"/>
          <p14:tracePt t="101720" x="4152900" y="4357688"/>
          <p14:tracePt t="101737" x="4125913" y="4357688"/>
          <p14:tracePt t="101753" x="4089400" y="4367213"/>
          <p14:tracePt t="101770" x="4071938" y="4375150"/>
          <p14:tracePt t="101787" x="4044950" y="4384675"/>
          <p14:tracePt t="101803" x="4037013" y="4394200"/>
          <p14:tracePt t="101820" x="4027488" y="4394200"/>
          <p14:tracePt t="101837" x="4027488" y="4402138"/>
          <p14:tracePt t="101853" x="4027488" y="4411663"/>
          <p14:tracePt t="101870" x="4027488" y="4429125"/>
          <p14:tracePt t="101887" x="4027488" y="4483100"/>
          <p14:tracePt t="101903" x="4027488" y="4518025"/>
          <p14:tracePt t="101920" x="4044950" y="4554538"/>
          <p14:tracePt t="101936" x="4170363" y="4608513"/>
          <p14:tracePt t="101953" x="4241800" y="4633913"/>
          <p14:tracePt t="101970" x="4303713" y="4643438"/>
          <p14:tracePt t="101986" x="4375150" y="4652963"/>
          <p14:tracePt t="102003" x="4394200" y="4652963"/>
          <p14:tracePt t="102020" x="4402138" y="4652963"/>
          <p14:tracePt t="102036" x="4411663" y="4652963"/>
          <p14:tracePt t="102075" x="4419600" y="4652963"/>
          <p14:tracePt t="102100" x="4419600" y="4633913"/>
          <p14:tracePt t="102113" x="4429125" y="4608513"/>
          <p14:tracePt t="102125" x="4429125" y="4589463"/>
          <p14:tracePt t="102138" x="4429125" y="4572000"/>
          <p14:tracePt t="102153" x="4429125" y="4554538"/>
          <p14:tracePt t="102169" x="4429125" y="4537075"/>
          <p14:tracePt t="102186" x="4429125" y="4510088"/>
          <p14:tracePt t="102203" x="4402138" y="4473575"/>
          <p14:tracePt t="102219" x="4384675" y="4446588"/>
          <p14:tracePt t="102236" x="4357688" y="4419600"/>
          <p14:tracePt t="102252" x="4303713" y="4367213"/>
          <p14:tracePt t="102269" x="4286250" y="4348163"/>
          <p14:tracePt t="102286" x="4259263" y="4322763"/>
          <p14:tracePt t="102302" x="4224338" y="4313238"/>
          <p14:tracePt t="102319" x="4133850" y="4286250"/>
          <p14:tracePt t="102336" x="4089400" y="4276725"/>
          <p14:tracePt t="102352" x="4054475" y="4276725"/>
          <p14:tracePt t="102369" x="3990975" y="4276725"/>
          <p14:tracePt t="102386" x="3965575" y="4276725"/>
          <p14:tracePt t="102402" x="3946525" y="4276725"/>
          <p14:tracePt t="102419" x="3919538" y="4286250"/>
          <p14:tracePt t="102435" x="3902075" y="4295775"/>
          <p14:tracePt t="102452" x="3902075" y="4303713"/>
          <p14:tracePt t="102469" x="3875088" y="4330700"/>
          <p14:tracePt t="102485" x="3875088" y="4348163"/>
          <p14:tracePt t="102502" x="3867150" y="4375150"/>
          <p14:tracePt t="102519" x="3867150" y="4411663"/>
          <p14:tracePt t="102535" x="3867150" y="4438650"/>
          <p14:tracePt t="102552" x="3875088" y="4456113"/>
          <p14:tracePt t="102569" x="3990975" y="4562475"/>
          <p14:tracePt t="102585" x="4089400" y="4616450"/>
          <p14:tracePt t="102602" x="4224338" y="4670425"/>
          <p14:tracePt t="102618" x="4357688" y="4714875"/>
          <p14:tracePt t="102635" x="4562475" y="4759325"/>
          <p14:tracePt t="102652" x="4652963" y="4759325"/>
          <p14:tracePt t="102668" x="4732338" y="4768850"/>
          <p14:tracePt t="102685" x="4857750" y="4776788"/>
          <p14:tracePt t="102701" x="4894263" y="4776788"/>
          <p14:tracePt t="102718" x="4938713" y="4776788"/>
          <p14:tracePt t="102735" x="4965700" y="4776788"/>
          <p14:tracePt t="102751" x="4983163" y="4776788"/>
          <p14:tracePt t="102768" x="4991100" y="4776788"/>
          <p14:tracePt t="102785" x="5000625" y="4768850"/>
          <p14:tracePt t="102801" x="5010150" y="4759325"/>
          <p14:tracePt t="102818" x="5027613" y="4732338"/>
          <p14:tracePt t="102835" x="5027613" y="4679950"/>
          <p14:tracePt t="102851" x="5027613" y="4652963"/>
          <p14:tracePt t="102868" x="5027613" y="4625975"/>
          <p14:tracePt t="102885" x="5027613" y="4562475"/>
          <p14:tracePt t="102901" x="5010150" y="4518025"/>
          <p14:tracePt t="102918" x="4991100" y="4491038"/>
          <p14:tracePt t="102935" x="4956175" y="4446588"/>
          <p14:tracePt t="102951" x="4894263" y="4384675"/>
          <p14:tracePt t="102968" x="4875213" y="4357688"/>
          <p14:tracePt t="102985" x="4867275" y="4348163"/>
          <p14:tracePt t="103001" x="4813300" y="4322763"/>
          <p14:tracePt t="103018" x="4776788" y="4322763"/>
          <p14:tracePt t="103034" x="4732338" y="4313238"/>
          <p14:tracePt t="103051" x="4660900" y="4313238"/>
          <p14:tracePt t="103067" x="4625975" y="4313238"/>
          <p14:tracePt t="103084" x="4598988" y="4313238"/>
          <p14:tracePt t="103101" x="4527550" y="4330700"/>
          <p14:tracePt t="103117" x="4500563" y="4348163"/>
          <p14:tracePt t="103134" x="4473575" y="4357688"/>
          <p14:tracePt t="103151" x="4446588" y="4375150"/>
          <p14:tracePt t="103167" x="4438650" y="4394200"/>
          <p14:tracePt t="103202" x="4429125" y="4394200"/>
          <p14:tracePt t="103214" x="4429125" y="4402138"/>
          <p14:tracePt t="103240" x="4429125" y="4411663"/>
          <p14:tracePt t="103252" x="4429125" y="4419600"/>
          <p14:tracePt t="103265" x="4429125" y="4438650"/>
          <p14:tracePt t="103278" x="4438650" y="4465638"/>
          <p14:tracePt t="103290" x="4473575" y="4491038"/>
          <p14:tracePt t="103303" x="4545013" y="4545013"/>
          <p14:tracePt t="103317" x="4679950" y="4608513"/>
          <p14:tracePt t="103334" x="4867275" y="4687888"/>
          <p14:tracePt t="103350" x="5072063" y="4768850"/>
          <p14:tracePt t="103367" x="5510213" y="4867275"/>
          <p14:tracePt t="103384" x="5751513" y="4911725"/>
          <p14:tracePt t="103400" x="6037263" y="4938713"/>
          <p14:tracePt t="103417" x="6616700" y="4973638"/>
          <p14:tracePt t="103434" x="6894513" y="4983163"/>
          <p14:tracePt t="103451" x="7170738" y="5000625"/>
          <p14:tracePt t="103467" x="7446963" y="5010150"/>
          <p14:tracePt t="103483" x="8001000" y="5027613"/>
          <p14:tracePt t="103500" x="8304213" y="5027613"/>
          <p14:tracePt t="103517" x="8545513" y="5027613"/>
          <p14:tracePt t="103533" x="8947150" y="5027613"/>
          <p14:tracePt t="103550" x="9072563" y="5027613"/>
          <p14:tracePt t="103567" x="9188450" y="5027613"/>
          <p14:tracePt t="103583" x="9348788" y="4973638"/>
          <p14:tracePt t="103600" x="9394825" y="4938713"/>
          <p14:tracePt t="103616" x="9412288" y="4911725"/>
          <p14:tracePt t="103633" x="9429750" y="4875213"/>
          <p14:tracePt t="103650" x="9439275" y="4857750"/>
          <p14:tracePt t="103666" x="9439275" y="4848225"/>
          <p14:tracePt t="103683" x="9447213" y="4803775"/>
          <p14:tracePt t="103700" x="9447213" y="4795838"/>
          <p14:tracePt t="103716" x="9420225" y="4768850"/>
          <p14:tracePt t="103733" x="9375775" y="4724400"/>
          <p14:tracePt t="103750" x="9259888" y="4625975"/>
          <p14:tracePt t="103766" x="9205913" y="4589463"/>
          <p14:tracePt t="103783" x="9161463" y="4572000"/>
          <p14:tracePt t="103799" x="9099550" y="4545013"/>
          <p14:tracePt t="103816" x="9055100" y="4545013"/>
          <p14:tracePt t="103833" x="8991600" y="4537075"/>
          <p14:tracePt t="103849" x="8813800" y="4537075"/>
          <p14:tracePt t="103866" x="8724900" y="4537075"/>
          <p14:tracePt t="103883" x="8626475" y="4537075"/>
          <p14:tracePt t="103899" x="8375650" y="4554538"/>
          <p14:tracePt t="103916" x="8277225" y="4581525"/>
          <p14:tracePt t="103933" x="8197850" y="4616450"/>
          <p14:tracePt t="103949" x="8010525" y="4697413"/>
          <p14:tracePt t="103966" x="7939088" y="4724400"/>
          <p14:tracePt t="103982" x="7858125" y="4751388"/>
          <p14:tracePt t="103999" x="7804150" y="4776788"/>
          <p14:tracePt t="104016" x="7705725" y="4822825"/>
          <p14:tracePt t="104032" x="7680325" y="4848225"/>
          <p14:tracePt t="104049" x="7643813" y="4857750"/>
          <p14:tracePt t="104066" x="7616825" y="4884738"/>
          <p14:tracePt t="104082" x="7599363" y="4919663"/>
          <p14:tracePt t="104099" x="7589838" y="4946650"/>
          <p14:tracePt t="104116" x="7581900" y="4983163"/>
          <p14:tracePt t="104132" x="7581900" y="5010150"/>
          <p14:tracePt t="104149" x="7599363" y="5054600"/>
          <p14:tracePt t="104166" x="7653338" y="5099050"/>
          <p14:tracePt t="105942" x="7634288" y="5099050"/>
          <p14:tracePt t="105955" x="7572375" y="5099050"/>
          <p14:tracePt t="105967" x="7358063" y="5062538"/>
          <p14:tracePt t="105981" x="6875463" y="4991100"/>
          <p14:tracePt t="105995" x="6215063" y="4894263"/>
          <p14:tracePt t="106012" x="5732463" y="4803775"/>
          <p14:tracePt t="106029" x="5438775" y="4741863"/>
          <p14:tracePt t="106045" x="5133975" y="4679950"/>
          <p14:tracePt t="106062" x="5062538" y="4652963"/>
          <p14:tracePt t="106078" x="5018088" y="4643438"/>
          <p14:tracePt t="106095" x="5010150" y="4643438"/>
          <p14:tracePt t="106386" x="5000625" y="4643438"/>
          <p14:tracePt t="106399" x="4991100" y="4643438"/>
          <p14:tracePt t="106412" x="4973638" y="4652963"/>
          <p14:tracePt t="106424" x="4911725" y="4687888"/>
          <p14:tracePt t="106436" x="4822825" y="4751388"/>
          <p14:tracePt t="106449" x="4687888" y="4830763"/>
          <p14:tracePt t="106462" x="4589463" y="4884738"/>
          <p14:tracePt t="106478" x="4483100" y="4919663"/>
          <p14:tracePt t="106494" x="4419600" y="4938713"/>
          <p14:tracePt t="106511" x="4357688" y="4965700"/>
          <p14:tracePt t="106528" x="4268788" y="4973638"/>
          <p14:tracePt t="106544" x="4224338" y="4983163"/>
          <p14:tracePt t="106561" x="4197350" y="4983163"/>
          <p14:tracePt t="106577" x="4160838" y="4983163"/>
          <p14:tracePt t="106594" x="4152900" y="4983163"/>
          <p14:tracePt t="106611" x="4143375" y="4983163"/>
          <p14:tracePt t="106627" x="4133850" y="4983163"/>
          <p14:tracePt t="106830" x="4143375" y="4983163"/>
          <p14:tracePt t="106842" x="4170363" y="4983163"/>
          <p14:tracePt t="106855" x="4232275" y="4983163"/>
          <p14:tracePt t="106868" x="4384675" y="4983163"/>
          <p14:tracePt t="106880" x="4660900" y="4983163"/>
          <p14:tracePt t="106893" x="5037138" y="5000625"/>
          <p14:tracePt t="106910" x="5402263" y="5000625"/>
          <p14:tracePt t="106927" x="5848350" y="5000625"/>
          <p14:tracePt t="106944" x="6919913" y="5037138"/>
          <p14:tracePt t="106960" x="7466013" y="5054600"/>
          <p14:tracePt t="106977" x="7974013" y="5108575"/>
          <p14:tracePt t="106993" x="8304213" y="5143500"/>
          <p14:tracePt t="107010" x="8697913" y="5197475"/>
          <p14:tracePt t="107027" x="8777288" y="5205413"/>
          <p14:tracePt t="107262" x="8796338" y="5205413"/>
          <p14:tracePt t="107273" x="8840788" y="5205413"/>
          <p14:tracePt t="107286" x="8974138" y="5205413"/>
          <p14:tracePt t="107299" x="9180513" y="5197475"/>
          <p14:tracePt t="107312" x="9474200" y="5197475"/>
          <p14:tracePt t="107326" x="9698038" y="5197475"/>
          <p14:tracePt t="107343" x="9831388" y="5197475"/>
          <p14:tracePt t="107359" x="9956800" y="5197475"/>
          <p14:tracePt t="107376" x="10171113" y="5197475"/>
          <p14:tracePt t="107392" x="10269538" y="5197475"/>
          <p14:tracePt t="107409" x="10375900" y="5197475"/>
          <p14:tracePt t="107426" x="10537825" y="5197475"/>
          <p14:tracePt t="107442" x="10599738" y="5197475"/>
          <p14:tracePt t="107460" x="10634663" y="5197475"/>
          <p14:tracePt t="107476" x="10680700" y="5197475"/>
          <p14:tracePt t="107492" x="10706100" y="5197475"/>
          <p14:tracePt t="107509" x="10715625" y="5197475"/>
          <p14:tracePt t="107526" x="10725150" y="5197475"/>
          <p14:tracePt t="107552" x="10733088" y="5197475"/>
          <p14:tracePt t="108492" x="10725150" y="5197475"/>
          <p14:tracePt t="108505" x="10706100" y="5197475"/>
          <p14:tracePt t="108517" x="10644188" y="5187950"/>
          <p14:tracePt t="108530" x="10528300" y="5160963"/>
          <p14:tracePt t="108543" x="10394950" y="5143500"/>
          <p14:tracePt t="108557" x="10171113" y="5099050"/>
          <p14:tracePt t="108574" x="10010775" y="5081588"/>
          <p14:tracePt t="108590" x="9885363" y="5054600"/>
          <p14:tracePt t="108607" x="9725025" y="5027613"/>
          <p14:tracePt t="108623" x="9653588" y="5018088"/>
          <p14:tracePt t="108640" x="9599613" y="5010150"/>
          <p14:tracePt t="108657" x="9537700" y="5000625"/>
          <p14:tracePt t="108673" x="9510713" y="4991100"/>
          <p14:tracePt t="108691" x="9501188" y="4991100"/>
          <p14:tracePt t="108707" x="9491663" y="4991100"/>
          <p14:tracePt t="108999" x="9483725" y="4991100"/>
          <p14:tracePt t="109012" x="9456738" y="4991100"/>
          <p14:tracePt t="109025" x="9429750" y="4991100"/>
          <p14:tracePt t="109037" x="9367838" y="4991100"/>
          <p14:tracePt t="109050" x="9259888" y="4991100"/>
          <p14:tracePt t="109063" x="9090025" y="4991100"/>
          <p14:tracePt t="109075" x="8912225" y="4991100"/>
          <p14:tracePt t="109089" x="8769350" y="4991100"/>
          <p14:tracePt t="109106" x="8643938" y="4991100"/>
          <p14:tracePt t="109123" x="8537575" y="4991100"/>
          <p14:tracePt t="109139" x="8348663" y="4991100"/>
          <p14:tracePt t="109156" x="8277225" y="4991100"/>
          <p14:tracePt t="109172" x="8232775" y="4991100"/>
          <p14:tracePt t="109190" x="8161338" y="4991100"/>
          <p14:tracePt t="109206" x="8143875" y="4991100"/>
          <p14:tracePt t="109222" x="8134350" y="4991100"/>
          <p14:tracePt t="109239" x="8126413" y="4991100"/>
          <p14:tracePt t="109811" x="8116888" y="4991100"/>
          <p14:tracePt t="109824" x="8108950" y="4991100"/>
          <p14:tracePt t="109837" x="8099425" y="4991100"/>
          <p14:tracePt t="109849" x="8081963" y="4991100"/>
          <p14:tracePt t="109862" x="8054975" y="4991100"/>
          <p14:tracePt t="109875" x="8001000" y="4991100"/>
          <p14:tracePt t="109888" x="7902575" y="4991100"/>
          <p14:tracePt t="109904" x="7769225" y="4991100"/>
          <p14:tracePt t="109921" x="7581900" y="4991100"/>
          <p14:tracePt t="109938" x="7375525" y="5010150"/>
          <p14:tracePt t="109955" x="7081838" y="5062538"/>
          <p14:tracePt t="109971" x="6946900" y="5081588"/>
          <p14:tracePt t="109988" x="6840538" y="5116513"/>
          <p14:tracePt t="110004" x="6697663" y="5160963"/>
          <p14:tracePt t="110021" x="6643688" y="5170488"/>
          <p14:tracePt t="110037" x="6626225" y="5180013"/>
          <p14:tracePt t="110054" x="6589713" y="5187950"/>
          <p14:tracePt t="110071" x="6589713" y="5197475"/>
          <p14:tracePt t="110090" x="6581775" y="5197475"/>
          <p14:tracePt t="110395" x="6572250" y="5197475"/>
          <p14:tracePt t="110407" x="6554788" y="5197475"/>
          <p14:tracePt t="110420" x="6510338" y="5187950"/>
          <p14:tracePt t="110433" x="6446838" y="5180013"/>
          <p14:tracePt t="110446" x="6340475" y="5160963"/>
          <p14:tracePt t="110458" x="6188075" y="5133975"/>
          <p14:tracePt t="110472" x="6000750" y="5116513"/>
          <p14:tracePt t="110487" x="5830888" y="5089525"/>
          <p14:tracePt t="110503" x="5715000" y="5081588"/>
          <p14:tracePt t="110520" x="5616575" y="5072063"/>
          <p14:tracePt t="110537" x="5438775" y="5054600"/>
          <p14:tracePt t="110553" x="5394325" y="5054600"/>
          <p14:tracePt t="110570" x="5367338" y="5054600"/>
          <p14:tracePt t="110586" x="5348288" y="5054600"/>
          <p14:tracePt t="110603" x="5340350" y="5054600"/>
          <p14:tracePt t="110636" x="5340350" y="5045075"/>
          <p14:tracePt t="110876" x="5330825" y="5045075"/>
          <p14:tracePt t="110902" x="5313363" y="5045075"/>
          <p14:tracePt t="110914" x="5286375" y="5045075"/>
          <p14:tracePt t="110927" x="5251450" y="5045075"/>
          <p14:tracePt t="110940" x="5187950" y="5045075"/>
          <p14:tracePt t="110953" x="5108575" y="5045075"/>
          <p14:tracePt t="110969" x="4991100" y="5045075"/>
          <p14:tracePt t="110986" x="4911725" y="5045075"/>
          <p14:tracePt t="111002" x="4822825" y="5054600"/>
          <p14:tracePt t="111019" x="4732338" y="5081588"/>
          <p14:tracePt t="111036" x="4705350" y="5089525"/>
          <p14:tracePt t="111052" x="4670425" y="5099050"/>
          <p14:tracePt t="111069" x="4625975" y="5099050"/>
          <p14:tracePt t="111086" x="4616450" y="5108575"/>
          <p14:tracePt t="111102" x="4598988" y="5108575"/>
          <p14:tracePt t="111119" x="4589463" y="5116513"/>
          <p14:tracePt t="111135" x="4581525" y="5116513"/>
          <p14:tracePt t="112387" x="4608513" y="5116513"/>
          <p14:tracePt t="112399" x="4705350" y="5116513"/>
          <p14:tracePt t="112412" x="5000625" y="5116513"/>
          <p14:tracePt t="112425" x="5643563" y="5116513"/>
          <p14:tracePt t="112437" x="6303963" y="5116513"/>
          <p14:tracePt t="112450" x="6902450" y="5153025"/>
          <p14:tracePt t="112466" x="7340600" y="5224463"/>
          <p14:tracePt t="112483" x="7831138" y="5330825"/>
          <p14:tracePt t="112499" x="8242300" y="5402263"/>
          <p14:tracePt t="112516" x="9001125" y="5581650"/>
          <p14:tracePt t="112533" x="9296400" y="5643563"/>
          <p14:tracePt t="112549" x="9456738" y="5705475"/>
          <p14:tracePt t="112831" x="9466263" y="5705475"/>
          <p14:tracePt t="112843" x="9483725" y="5705475"/>
          <p14:tracePt t="112856" x="9555163" y="5705475"/>
          <p14:tracePt t="112869" x="9671050" y="5697538"/>
          <p14:tracePt t="112882" x="9867900" y="5670550"/>
          <p14:tracePt t="112899" x="10144125" y="5661025"/>
          <p14:tracePt t="112915" x="10323513" y="5661025"/>
          <p14:tracePt t="112932" x="10555288" y="5661025"/>
          <p14:tracePt t="112949" x="10617200" y="5661025"/>
          <p14:tracePt t="112965" x="10671175" y="5661025"/>
          <p14:tracePt t="112982" x="10715625" y="5661025"/>
          <p14:tracePt t="112998" x="10769600" y="5661025"/>
          <p14:tracePt t="113015" x="10787063" y="5661025"/>
          <p14:tracePt t="113630" x="10777538" y="5661025"/>
          <p14:tracePt t="113643" x="10742613" y="5661025"/>
          <p14:tracePt t="113655" x="10653713" y="5661025"/>
          <p14:tracePt t="113668" x="10447338" y="5661025"/>
          <p14:tracePt t="113681" x="10144125" y="5643563"/>
          <p14:tracePt t="113697" x="9867900" y="5626100"/>
          <p14:tracePt t="113714" x="9705975" y="5616575"/>
          <p14:tracePt t="113731" x="9590088" y="5616575"/>
          <p14:tracePt t="113747" x="9394825" y="5608638"/>
          <p14:tracePt t="113764" x="9331325" y="5599113"/>
          <p14:tracePt t="113780" x="9304338" y="5599113"/>
          <p14:tracePt t="113797" x="9259888" y="5599113"/>
          <p14:tracePt t="113814" x="9251950" y="5599113"/>
          <p14:tracePt t="113830" x="9242425" y="5599113"/>
          <p14:tracePt t="113847" x="9232900" y="5599113"/>
          <p14:tracePt t="114049" x="9224963" y="5599113"/>
          <p14:tracePt t="114062" x="9197975" y="5599113"/>
          <p14:tracePt t="114074" x="9153525" y="5599113"/>
          <p14:tracePt t="114087" x="9082088" y="5599113"/>
          <p14:tracePt t="114100" x="8947150" y="5599113"/>
          <p14:tracePt t="114113" x="8777288" y="5599113"/>
          <p14:tracePt t="114130" x="8643938" y="5599113"/>
          <p14:tracePt t="114146" x="8528050" y="5599113"/>
          <p14:tracePt t="114163" x="8375650" y="5599113"/>
          <p14:tracePt t="114179" x="8304213" y="5599113"/>
          <p14:tracePt t="114196" x="8232775" y="5599113"/>
          <p14:tracePt t="114213" x="8180388" y="5599113"/>
          <p14:tracePt t="114229" x="8116888" y="5599113"/>
          <p14:tracePt t="114246" x="8108950" y="5599113"/>
          <p14:tracePt t="114263" x="8099425" y="5599113"/>
          <p14:tracePt t="114280" x="8089900" y="5599113"/>
          <p14:tracePt t="114950" x="8126413" y="5589588"/>
          <p14:tracePt t="114963" x="8242300" y="5562600"/>
          <p14:tracePt t="114976" x="8491538" y="5518150"/>
          <p14:tracePt t="114988" x="8920163" y="5465763"/>
          <p14:tracePt t="115001" x="9348788" y="5419725"/>
          <p14:tracePt t="115013" x="9609138" y="5384800"/>
          <p14:tracePt t="115028" x="9840913" y="5375275"/>
          <p14:tracePt t="115045" x="10001250" y="5348288"/>
          <p14:tracePt t="115061" x="10099675" y="5340350"/>
          <p14:tracePt t="115078" x="10188575" y="5313363"/>
          <p14:tracePt t="115094" x="10198100" y="5313363"/>
          <p14:tracePt t="115111" x="10198100" y="5303838"/>
          <p14:tracePt t="115128" x="10206038" y="5286375"/>
          <p14:tracePt t="115144" x="10198100" y="5259388"/>
          <p14:tracePt t="115161" x="10134600" y="5224463"/>
          <p14:tracePt t="115178" x="9929813" y="5143500"/>
          <p14:tracePt t="115194" x="9063038" y="4929188"/>
          <p14:tracePt t="115211" x="8653463" y="4857750"/>
          <p14:tracePt t="115228" x="8375650" y="4848225"/>
          <p14:tracePt t="115244" x="8001000" y="4848225"/>
          <p14:tracePt t="115261" x="7894638" y="4867275"/>
          <p14:tracePt t="115277" x="7786688" y="4929188"/>
          <p14:tracePt t="115294" x="7643813" y="5099050"/>
          <p14:tracePt t="115311" x="7608888" y="5187950"/>
          <p14:tracePt t="115327" x="7589838" y="5251450"/>
          <p14:tracePt t="115344" x="7581900" y="5394325"/>
          <p14:tracePt t="115361" x="7589838" y="5456238"/>
          <p14:tracePt t="115377" x="7643813" y="5510213"/>
          <p14:tracePt t="115394" x="8010525" y="5661025"/>
          <p14:tracePt t="115411" x="8375650" y="5751513"/>
          <p14:tracePt t="115427" x="8705850" y="5776913"/>
          <p14:tracePt t="115444" x="9286875" y="5813425"/>
          <p14:tracePt t="115460" x="9439275" y="5813425"/>
          <p14:tracePt t="115477" x="9545638" y="5813425"/>
          <p14:tracePt t="115494" x="9626600" y="5813425"/>
          <p14:tracePt t="115510" x="9661525" y="5803900"/>
          <p14:tracePt t="115527" x="9661525" y="5795963"/>
          <p14:tracePt t="115544" x="9661525" y="5776913"/>
          <p14:tracePt t="115560" x="9626600" y="5705475"/>
          <p14:tracePt t="115577" x="9563100" y="5643563"/>
          <p14:tracePt t="115593" x="9456738" y="5589588"/>
          <p14:tracePt t="115610" x="9153525" y="5483225"/>
          <p14:tracePt t="115627" x="8983663" y="5446713"/>
          <p14:tracePt t="115643" x="8796338" y="5411788"/>
          <p14:tracePt t="115660" x="8385175" y="5394325"/>
          <p14:tracePt t="115677" x="8215313" y="5394325"/>
          <p14:tracePt t="115693" x="8037513" y="5394325"/>
          <p14:tracePt t="115710" x="7777163" y="5394325"/>
          <p14:tracePt t="115727" x="7680325" y="5394325"/>
          <p14:tracePt t="115743" x="7589838" y="5402263"/>
          <p14:tracePt t="115977" x="7581900" y="5402263"/>
          <p14:tracePt t="115990" x="7545388" y="5402263"/>
          <p14:tracePt t="116002" x="7456488" y="5402263"/>
          <p14:tracePt t="116015" x="7259638" y="5402263"/>
          <p14:tracePt t="116028" x="6911975" y="5402263"/>
          <p14:tracePt t="116043" x="6537325" y="5402263"/>
          <p14:tracePt t="116059" x="6242050" y="5402263"/>
          <p14:tracePt t="116076" x="6089650" y="5402263"/>
          <p14:tracePt t="116093" x="5902325" y="5402263"/>
          <p14:tracePt t="116109" x="5830888" y="5402263"/>
          <p14:tracePt t="116126" x="5803900" y="5402263"/>
          <p14:tracePt t="116142" x="5776913" y="5402263"/>
          <p14:tracePt t="116357" x="5768975" y="5402263"/>
          <p14:tracePt t="116370" x="5732463" y="5402263"/>
          <p14:tracePt t="116383" x="5643563" y="5394325"/>
          <p14:tracePt t="116395" x="5473700" y="5384800"/>
          <p14:tracePt t="116408" x="5197475" y="5357813"/>
          <p14:tracePt t="116425" x="4884738" y="5322888"/>
          <p14:tracePt t="116442" x="4732338" y="5313363"/>
          <p14:tracePt t="116458" x="4633913" y="5303838"/>
          <p14:tracePt t="116475" x="4438650" y="5295900"/>
          <p14:tracePt t="116492" x="4357688" y="5295900"/>
          <p14:tracePt t="116508" x="4322763" y="5295900"/>
          <p14:tracePt t="116525" x="4295775" y="5295900"/>
          <p14:tracePt t="116542" x="4286250" y="5295900"/>
          <p14:tracePt t="116687" x="4313238" y="5295900"/>
          <p14:tracePt t="116700" x="4330700" y="5322888"/>
          <p14:tracePt t="116712" x="4367213" y="5340350"/>
          <p14:tracePt t="116725" x="4402138" y="5367338"/>
          <p14:tracePt t="116738" x="4438650" y="5384800"/>
          <p14:tracePt t="116750" x="4473575" y="5394325"/>
          <p14:tracePt t="116763" x="4500563" y="5402263"/>
          <p14:tracePt t="116776" x="4527550" y="5402263"/>
          <p14:tracePt t="116791" x="4562475" y="5402263"/>
          <p14:tracePt t="116808" x="4581525" y="5402263"/>
          <p14:tracePt t="116825" x="4589463" y="5402263"/>
          <p14:tracePt t="116841" x="4598988" y="5394325"/>
          <p14:tracePt t="116864" x="4598988" y="5384800"/>
          <p14:tracePt t="116903" x="4598988" y="5375275"/>
          <p14:tracePt t="116915" x="4589463" y="5367338"/>
          <p14:tracePt t="116928" x="4572000" y="5367338"/>
          <p14:tracePt t="116941" x="4527550" y="5348288"/>
          <p14:tracePt t="116953" x="4446588" y="5340350"/>
          <p14:tracePt t="116966" x="4367213" y="5330825"/>
          <p14:tracePt t="116979" x="4268788" y="5322888"/>
          <p14:tracePt t="116991" x="4205288" y="5322888"/>
          <p14:tracePt t="117007" x="4152900" y="5322888"/>
          <p14:tracePt t="117025" x="4116388" y="5322888"/>
          <p14:tracePt t="117041" x="4089400" y="5322888"/>
          <p14:tracePt t="117057" x="4071938" y="5322888"/>
          <p14:tracePt t="117074" x="4062413" y="5322888"/>
          <p14:tracePt t="117143" x="4062413" y="5330825"/>
          <p14:tracePt t="117156" x="4062413" y="5367338"/>
          <p14:tracePt t="117169" x="4089400" y="5402263"/>
          <p14:tracePt t="117181" x="4116388" y="5446713"/>
          <p14:tracePt t="117194" x="4160838" y="5483225"/>
          <p14:tracePt t="117207" x="4205288" y="5510213"/>
          <p14:tracePt t="117224" x="4251325" y="5518150"/>
          <p14:tracePt t="117240" x="4276725" y="5527675"/>
          <p14:tracePt t="117257" x="4322763" y="5545138"/>
          <p14:tracePt t="117274" x="4340225" y="5545138"/>
          <p14:tracePt t="117291" x="4357688" y="5545138"/>
          <p14:tracePt t="117307" x="4367213" y="5545138"/>
          <p14:tracePt t="117324" x="4384675" y="5545138"/>
          <p14:tracePt t="117346" x="4394200" y="5545138"/>
          <p14:tracePt t="117359" x="4402138" y="5545138"/>
          <p14:tracePt t="117384" x="4411663" y="5545138"/>
          <p14:tracePt t="117397" x="4419600" y="5545138"/>
          <p14:tracePt t="117409" x="4429125" y="5545138"/>
          <p14:tracePt t="117423" x="4438650" y="5545138"/>
          <p14:tracePt t="117440" x="4456113" y="5545138"/>
          <p14:tracePt t="117460" x="4473575" y="5545138"/>
          <p14:tracePt t="117473" x="4483100" y="5545138"/>
          <p14:tracePt t="117498" x="4491038" y="5545138"/>
          <p14:tracePt t="117676" x="4527550" y="5545138"/>
          <p14:tracePt t="117688" x="4679950" y="5545138"/>
          <p14:tracePt t="117701" x="5268913" y="5545138"/>
          <p14:tracePt t="117714" x="6180138" y="5545138"/>
          <p14:tracePt t="117726" x="7170738" y="5545138"/>
          <p14:tracePt t="117739" x="7813675" y="5545138"/>
          <p14:tracePt t="117756" x="8277225" y="5545138"/>
          <p14:tracePt t="117773" x="8715375" y="5589588"/>
          <p14:tracePt t="117789" x="8974138" y="5616575"/>
          <p14:tracePt t="117806" x="9232900" y="5643563"/>
          <p14:tracePt t="117822" x="9269413" y="5653088"/>
          <p14:tracePt t="117839" x="9286875" y="5653088"/>
          <p14:tracePt t="118043" x="9296400" y="5653088"/>
          <p14:tracePt t="118056" x="9313863" y="5653088"/>
          <p14:tracePt t="118069" x="9375775" y="5653088"/>
          <p14:tracePt t="118081" x="9466263" y="5653088"/>
          <p14:tracePt t="118094" x="9634538" y="5670550"/>
          <p14:tracePt t="118107" x="9848850" y="5697538"/>
          <p14:tracePt t="118122" x="9991725" y="5724525"/>
          <p14:tracePt t="118139" x="10072688" y="5759450"/>
          <p14:tracePt t="118155" x="10134600" y="5786438"/>
          <p14:tracePt t="118172" x="10180638" y="5830888"/>
          <p14:tracePt t="118189" x="10188575" y="5840413"/>
          <p14:tracePt t="118205" x="10188575" y="5848350"/>
          <p14:tracePt t="118222" x="10188575" y="5867400"/>
          <p14:tracePt t="118238" x="10153650" y="5902325"/>
          <p14:tracePt t="118255" x="10072688" y="5938838"/>
          <p14:tracePt t="118272" x="9894888" y="6000750"/>
          <p14:tracePt t="118288" x="9858375" y="6010275"/>
          <p14:tracePt t="120416" x="9848850" y="6010275"/>
          <p14:tracePt t="120429" x="9804400" y="6010275"/>
          <p14:tracePt t="120442" x="9634538" y="5983288"/>
          <p14:tracePt t="120455" x="9082088" y="5911850"/>
          <p14:tracePt t="120467" x="8180388" y="5813425"/>
          <p14:tracePt t="120484" x="7188200" y="5768975"/>
          <p14:tracePt t="120501" x="6348413" y="5751513"/>
          <p14:tracePt t="120517" x="5661025" y="5732463"/>
          <p14:tracePt t="120534" x="4884738" y="5715000"/>
          <p14:tracePt t="120551" x="4795838" y="5705475"/>
          <p14:tracePt t="120759" x="4786313" y="5705475"/>
          <p14:tracePt t="120772" x="4741863" y="5705475"/>
          <p14:tracePt t="120785" x="4518025" y="5680075"/>
          <p14:tracePt t="120797" x="4017963" y="5545138"/>
          <p14:tracePt t="120810" x="3251200" y="5268913"/>
          <p14:tracePt t="120822" x="2517775" y="4857750"/>
          <p14:tracePt t="120835" x="2108200" y="4491038"/>
          <p14:tracePt t="120850" x="1830388" y="4133850"/>
          <p14:tracePt t="120867" x="1589088" y="3670300"/>
          <p14:tracePt t="120883" x="1455738" y="3367088"/>
          <p14:tracePt t="120900" x="1384300" y="3089275"/>
          <p14:tracePt t="121089" x="1374775" y="3081338"/>
          <p14:tracePt t="121101" x="1347788" y="3017838"/>
          <p14:tracePt t="121114" x="1250950" y="2803525"/>
          <p14:tracePt t="121127" x="973138" y="2152650"/>
          <p14:tracePt t="121139" x="642938" y="1330325"/>
          <p14:tracePt t="121152" x="366713" y="625475"/>
          <p14:tracePt t="121166" x="312738" y="517525"/>
          <p14:tracePt t="122306" x="88900" y="1158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17688"/>
            <a:ext cx="10047111" cy="596053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417688"/>
            <a:ext cx="7918810" cy="5870223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77"/>
    </mc:Choice>
    <mc:Fallback xmlns="">
      <p:transition spd="slow" advTm="129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77" x="11055350" y="4973638"/>
          <p14:tracePt t="5218" x="11010900" y="4973638"/>
          <p14:tracePt t="5230" x="10858500" y="4894263"/>
          <p14:tracePt t="5243" x="10491788" y="4687888"/>
          <p14:tracePt t="5256" x="9956800" y="4357688"/>
          <p14:tracePt t="5268" x="9555163" y="4010025"/>
          <p14:tracePt t="5281" x="9286875" y="3768725"/>
          <p14:tracePt t="5294" x="9109075" y="3554413"/>
          <p14:tracePt t="5308" x="9018588" y="3429000"/>
          <p14:tracePt t="5325" x="8929688" y="3322638"/>
          <p14:tracePt t="5341" x="8813800" y="3160713"/>
          <p14:tracePt t="5358" x="8653463" y="2946400"/>
          <p14:tracePt t="5374" x="8599488" y="2867025"/>
          <p14:tracePt t="5391" x="8537575" y="2776538"/>
          <p14:tracePt t="5408" x="8420100" y="2527300"/>
          <p14:tracePt t="5424" x="8367713" y="2411413"/>
          <p14:tracePt t="6766" x="8348663" y="2401888"/>
          <p14:tracePt t="6779" x="8304213" y="2366963"/>
          <p14:tracePt t="6791" x="8242300" y="2322513"/>
          <p14:tracePt t="6804" x="8153400" y="2224088"/>
          <p14:tracePt t="6817" x="8027988" y="2081213"/>
          <p14:tracePt t="6829" x="7947025" y="1973263"/>
          <p14:tracePt t="6842" x="7885113" y="1919288"/>
          <p14:tracePt t="6855" x="7848600" y="1874838"/>
          <p14:tracePt t="6872" x="7831138" y="1839913"/>
          <p14:tracePt t="6889" x="7813675" y="1812925"/>
          <p14:tracePt t="6905" x="7796213" y="1776413"/>
          <p14:tracePt t="6931" x="7786688" y="1768475"/>
          <p14:tracePt t="6943" x="7786688" y="1758950"/>
          <p14:tracePt t="6956" x="7796213" y="1741488"/>
          <p14:tracePt t="6971" x="7831138" y="1724025"/>
          <p14:tracePt t="6988" x="7929563" y="1679575"/>
          <p14:tracePt t="7005" x="8072438" y="1652588"/>
          <p14:tracePt t="7022" x="8313738" y="1608138"/>
          <p14:tracePt t="7038" x="8420100" y="1571625"/>
          <p14:tracePt t="7055" x="8491538" y="1554163"/>
          <p14:tracePt t="7071" x="8670925" y="1517650"/>
          <p14:tracePt t="7088" x="8732838" y="1490663"/>
          <p14:tracePt t="7105" x="8796338" y="1465263"/>
          <p14:tracePt t="7121" x="8939213" y="1401763"/>
          <p14:tracePt t="7138" x="9010650" y="1366838"/>
          <p14:tracePt t="7154" x="9072563" y="1330325"/>
          <p14:tracePt t="7171" x="9161463" y="1258888"/>
          <p14:tracePt t="7188" x="9180513" y="1241425"/>
          <p14:tracePt t="7204" x="9197975" y="1223963"/>
          <p14:tracePt t="7221" x="9205913" y="1214438"/>
          <p14:tracePt t="7238" x="9224963" y="1196975"/>
          <p14:tracePt t="7260" x="9224963" y="1187450"/>
          <p14:tracePt t="7323" x="9232900" y="1187450"/>
          <p14:tracePt t="7399" x="9232900" y="1204913"/>
          <p14:tracePt t="7412" x="9242425" y="1231900"/>
          <p14:tracePt t="7425" x="9242425" y="1258888"/>
          <p14:tracePt t="7438" x="9242425" y="1295400"/>
          <p14:tracePt t="7450" x="9242425" y="1330325"/>
          <p14:tracePt t="7463" x="9242425" y="1384300"/>
          <p14:tracePt t="7475" x="9242425" y="1446213"/>
          <p14:tracePt t="7488" x="9242425" y="1517650"/>
          <p14:tracePt t="7504" x="9242425" y="1581150"/>
          <p14:tracePt t="7520" x="9242425" y="1608138"/>
          <p14:tracePt t="7537" x="9242425" y="1633538"/>
          <p14:tracePt t="7554" x="9242425" y="1660525"/>
          <p14:tracePt t="7577" x="9232900" y="1670050"/>
          <p14:tracePt t="7589" x="9232900" y="1679575"/>
          <p14:tracePt t="7604" x="9232900" y="1687513"/>
          <p14:tracePt t="7620" x="9232900" y="1697038"/>
          <p14:tracePt t="7637" x="9224963" y="1704975"/>
          <p14:tracePt t="7654" x="9215438" y="1731963"/>
          <p14:tracePt t="7670" x="9205913" y="1751013"/>
          <p14:tracePt t="7687" x="9188450" y="1785938"/>
          <p14:tracePt t="14592" x="9170988" y="1785938"/>
          <p14:tracePt t="14604" x="9010650" y="1776413"/>
          <p14:tracePt t="14617" x="8331200" y="1724025"/>
          <p14:tracePt t="14630" x="7456488" y="1643063"/>
          <p14:tracePt t="14642" x="6759575" y="1544638"/>
          <p14:tracePt t="14657" x="6491288" y="1509713"/>
          <p14:tracePt t="14673" x="6330950" y="1490663"/>
          <p14:tracePt t="14690" x="6242050" y="1455738"/>
          <p14:tracePt t="14707" x="6170613" y="1428750"/>
          <p14:tracePt t="14723" x="6161088" y="1419225"/>
          <p14:tracePt t="14740" x="6161088" y="1401763"/>
          <p14:tracePt t="14757" x="6197600" y="1366838"/>
          <p14:tracePt t="14773" x="6296025" y="1330325"/>
          <p14:tracePt t="14790" x="6438900" y="1295400"/>
          <p14:tracePt t="14806" x="6581775" y="1258888"/>
          <p14:tracePt t="14823" x="6742113" y="1231900"/>
          <p14:tracePt t="14840" x="6786563" y="1231900"/>
          <p14:tracePt t="14857" x="6813550" y="1223963"/>
          <p14:tracePt t="14873" x="6831013" y="1223963"/>
          <p14:tracePt t="14890" x="6858000" y="1223963"/>
          <p14:tracePt t="14934" x="6840538" y="1241425"/>
          <p14:tracePt t="14947" x="6697663" y="1312863"/>
          <p14:tracePt t="14959" x="6438900" y="1455738"/>
          <p14:tracePt t="14972" x="6081713" y="1589088"/>
          <p14:tracePt t="14985" x="5751513" y="1724025"/>
          <p14:tracePt t="14997" x="5510213" y="1776413"/>
          <p14:tracePt t="15010" x="5241925" y="1839913"/>
          <p14:tracePt t="15023" x="5037138" y="1893888"/>
          <p14:tracePt t="15039" x="4884738" y="1901825"/>
          <p14:tracePt t="15056" x="4759325" y="1911350"/>
          <p14:tracePt t="15073" x="4670425" y="1928813"/>
          <p14:tracePt t="15089" x="4554538" y="1928813"/>
          <p14:tracePt t="15106" x="4510088" y="1928813"/>
          <p14:tracePt t="15122" x="4465638" y="1928813"/>
          <p14:tracePt t="15139" x="4402138" y="1928813"/>
          <p14:tracePt t="15156" x="4375150" y="1928813"/>
          <p14:tracePt t="15172" x="4348163" y="1911350"/>
          <p14:tracePt t="15189" x="4322763" y="1901825"/>
          <p14:tracePt t="15206" x="4313238" y="1893888"/>
          <p14:tracePt t="15222" x="4303713" y="1884363"/>
          <p14:tracePt t="15239" x="4295775" y="1866900"/>
          <p14:tracePt t="15256" x="4295775" y="1857375"/>
          <p14:tracePt t="15272" x="4295775" y="1803400"/>
          <p14:tracePt t="15289" x="4465638" y="1643063"/>
          <p14:tracePt t="15305" x="4633913" y="1517650"/>
          <p14:tracePt t="15322" x="4813300" y="1393825"/>
          <p14:tracePt t="15339" x="5000625" y="1322388"/>
          <p14:tracePt t="15355" x="5205413" y="1250950"/>
          <p14:tracePt t="15372" x="5303838" y="1231900"/>
          <p14:tracePt t="15389" x="5419725" y="1223963"/>
          <p14:tracePt t="15405" x="5661025" y="1241425"/>
          <p14:tracePt t="15422" x="5759450" y="1276350"/>
          <p14:tracePt t="15439" x="5840413" y="1303338"/>
          <p14:tracePt t="15455" x="5919788" y="1384300"/>
          <p14:tracePt t="15472" x="5929313" y="1401763"/>
          <p14:tracePt t="15488" x="5929313" y="1428750"/>
          <p14:tracePt t="15505" x="5902325" y="1473200"/>
          <p14:tracePt t="15522" x="5768975" y="1544638"/>
          <p14:tracePt t="15538" x="5545138" y="1616075"/>
          <p14:tracePt t="15555" x="5010150" y="1724025"/>
          <p14:tracePt t="15572" x="4875213" y="1741488"/>
          <p14:tracePt t="15588" x="4776788" y="1741488"/>
          <p14:tracePt t="15605" x="4697413" y="1741488"/>
          <p14:tracePt t="15621" x="4652963" y="1741488"/>
          <p14:tracePt t="15638" x="4643438" y="1741488"/>
          <p14:tracePt t="15669" x="4705350" y="1697038"/>
          <p14:tracePt t="15682" x="4938713" y="1589088"/>
          <p14:tracePt t="15694" x="5510213" y="1401763"/>
          <p14:tracePt t="15707" x="6375400" y="1169988"/>
          <p14:tracePt t="15721" x="7232650" y="1027113"/>
          <p14:tracePt t="15738" x="8099425" y="946150"/>
          <p14:tracePt t="15755" x="8991600" y="884238"/>
          <p14:tracePt t="15771" x="10572750" y="884238"/>
          <p14:tracePt t="15788" x="11296650" y="919163"/>
          <p14:tracePt t="15804" x="11804650" y="990600"/>
          <p14:tracePt t="15821" x="12188825" y="1196975"/>
          <p14:tracePt t="15838" x="12188825" y="1258888"/>
          <p14:tracePt t="15854" x="12188825" y="1295400"/>
          <p14:tracePt t="15871" x="12188825" y="1303338"/>
          <p14:tracePt t="15888" x="12188825" y="1322388"/>
          <p14:tracePt t="15910" x="12171363" y="1322388"/>
          <p14:tracePt t="15923" x="11966575" y="1322388"/>
          <p14:tracePt t="15937" x="11483975" y="1250950"/>
          <p14:tracePt t="15954" x="10752138" y="1108075"/>
          <p14:tracePt t="15971" x="10215563" y="1017588"/>
          <p14:tracePt t="15988" x="9661525" y="946150"/>
          <p14:tracePt t="16004" x="9555163" y="938213"/>
          <p14:tracePt t="16021" x="9474200" y="938213"/>
          <p14:tracePt t="16037" x="9323388" y="938213"/>
          <p14:tracePt t="16054" x="9259888" y="938213"/>
          <p14:tracePt t="16071" x="9188450" y="938213"/>
          <p14:tracePt t="16088" x="9001125" y="938213"/>
          <p14:tracePt t="16104" x="8902700" y="973138"/>
          <p14:tracePt t="16121" x="8813800" y="1017588"/>
          <p14:tracePt t="16137" x="8751888" y="1062038"/>
          <p14:tracePt t="16139" x="8680450" y="1089025"/>
          <p14:tracePt t="16154" x="8643938" y="1116013"/>
          <p14:tracePt t="16171" x="8609013" y="1133475"/>
          <p14:tracePt t="16189" x="8589963" y="1143000"/>
          <p14:tracePt t="16227" x="8589963" y="1152525"/>
          <p14:tracePt t="16252" x="8589963" y="1160463"/>
          <p14:tracePt t="16265" x="8634413" y="1179513"/>
          <p14:tracePt t="16277" x="8751888" y="1196975"/>
          <p14:tracePt t="16290" x="8902700" y="1204913"/>
          <p14:tracePt t="16303" x="9109075" y="1231900"/>
          <p14:tracePt t="16320" x="9296400" y="1241425"/>
          <p14:tracePt t="16337" x="9402763" y="1268413"/>
          <p14:tracePt t="16354" x="9563100" y="1285875"/>
          <p14:tracePt t="16370" x="9626600" y="1303338"/>
          <p14:tracePt t="16387" x="9680575" y="1330325"/>
          <p14:tracePt t="16403" x="9725025" y="1357313"/>
          <p14:tracePt t="16420" x="9848850" y="1473200"/>
          <p14:tracePt t="16437" x="9912350" y="1536700"/>
          <p14:tracePt t="16453" x="9966325" y="1581150"/>
          <p14:tracePt t="16470" x="10001250" y="1616075"/>
          <p14:tracePt t="17279" x="9983788" y="1616075"/>
          <p14:tracePt t="17292" x="9939338" y="1616075"/>
          <p14:tracePt t="17305" x="9848850" y="1643063"/>
          <p14:tracePt t="17318" x="9725025" y="1697038"/>
          <p14:tracePt t="17330" x="9563100" y="1812925"/>
          <p14:tracePt t="17343" x="9456738" y="1901825"/>
          <p14:tracePt t="17355" x="9420225" y="1946275"/>
          <p14:tracePt t="17369" x="9394825" y="1982788"/>
          <p14:tracePt t="17385" x="9375775" y="1990725"/>
          <p14:tracePt t="17401" x="9367838" y="2009775"/>
          <p14:tracePt t="17418" x="9367838" y="2027238"/>
          <p14:tracePt t="17435" x="9358313" y="2036763"/>
          <p14:tracePt t="17451" x="9358313" y="2044700"/>
          <p14:tracePt t="17468" x="9367838" y="2044700"/>
          <p14:tracePt t="17485" x="9447213" y="2054225"/>
          <p14:tracePt t="17501" x="9545638" y="2062163"/>
          <p14:tracePt t="17518" x="9644063" y="2062163"/>
          <p14:tracePt t="17534" x="9848850" y="2054225"/>
          <p14:tracePt t="17551" x="9939338" y="2027238"/>
          <p14:tracePt t="17568" x="10018713" y="1973263"/>
          <p14:tracePt t="17584" x="10126663" y="1830388"/>
          <p14:tracePt t="17601" x="10144125" y="1714500"/>
          <p14:tracePt t="17618" x="10144125" y="1598613"/>
          <p14:tracePt t="17635" x="9939338" y="1268413"/>
          <p14:tracePt t="17651" x="9732963" y="1108075"/>
          <p14:tracePt t="17668" x="9474200" y="1000125"/>
          <p14:tracePt t="17684" x="9117013" y="946150"/>
          <p14:tracePt t="17701" x="8259763" y="973138"/>
          <p14:tracePt t="17717" x="7831138" y="1133475"/>
          <p14:tracePt t="17734" x="7500938" y="1303338"/>
          <p14:tracePt t="17751" x="7143750" y="1527175"/>
          <p14:tracePt t="17767" x="7062788" y="1616075"/>
          <p14:tracePt t="17784" x="7010400" y="1704975"/>
          <p14:tracePt t="17801" x="6946900" y="1830388"/>
          <p14:tracePt t="17817" x="6946900" y="1893888"/>
          <p14:tracePt t="17834" x="6946900" y="1965325"/>
          <p14:tracePt t="17851" x="7010400" y="2143125"/>
          <p14:tracePt t="17867" x="7089775" y="2241550"/>
          <p14:tracePt t="17884" x="7215188" y="2330450"/>
          <p14:tracePt t="17901" x="7562850" y="2428875"/>
          <p14:tracePt t="17917" x="7777163" y="2455863"/>
          <p14:tracePt t="17934" x="7974013" y="2455863"/>
          <p14:tracePt t="17950" x="8108950" y="2465388"/>
          <p14:tracePt t="17951" x="8232775" y="2465388"/>
          <p14:tracePt t="17967" x="8296275" y="2465388"/>
          <p14:tracePt t="17984" x="8348663" y="2455863"/>
          <p14:tracePt t="18000" x="8375650" y="2438400"/>
          <p14:tracePt t="18017" x="8394700" y="2411413"/>
          <p14:tracePt t="18034" x="8394700" y="2384425"/>
          <p14:tracePt t="18050" x="8394700" y="2347913"/>
          <p14:tracePt t="18067" x="8242300" y="2187575"/>
          <p14:tracePt t="18083" x="8027988" y="2071688"/>
          <p14:tracePt t="18100" x="7742238" y="1955800"/>
          <p14:tracePt t="18117" x="7116763" y="1847850"/>
          <p14:tracePt t="18133" x="6840538" y="1830388"/>
          <p14:tracePt t="18150" x="6634163" y="1830388"/>
          <p14:tracePt t="18167" x="6375400" y="1893888"/>
          <p14:tracePt t="18183" x="6303963" y="1911350"/>
          <p14:tracePt t="18200" x="6259513" y="1938338"/>
          <p14:tracePt t="18216" x="6242050" y="1955800"/>
          <p14:tracePt t="18233" x="6215063" y="1990725"/>
          <p14:tracePt t="18250" x="6205538" y="2009775"/>
          <p14:tracePt t="18266" x="6205538" y="2027238"/>
          <p14:tracePt t="18283" x="6197600" y="2071688"/>
          <p14:tracePt t="18300" x="6205538" y="2089150"/>
          <p14:tracePt t="18316" x="6242050" y="2108200"/>
          <p14:tracePt t="18333" x="6491288" y="2143125"/>
          <p14:tracePt t="18350" x="6732588" y="2170113"/>
          <p14:tracePt t="18366" x="6929438" y="2170113"/>
          <p14:tracePt t="18383" x="7188200" y="2187575"/>
          <p14:tracePt t="18399" x="7242175" y="2187575"/>
          <p14:tracePt t="18416" x="7277100" y="2179638"/>
          <p14:tracePt t="18433" x="7296150" y="2170113"/>
          <p14:tracePt t="18470" x="7296150" y="2160588"/>
          <p14:tracePt t="18483" x="7304088" y="2160588"/>
          <p14:tracePt t="18508" x="7304088" y="2152650"/>
          <p14:tracePt t="18623" x="7304088" y="2143125"/>
          <p14:tracePt t="18826" x="7304088" y="2133600"/>
          <p14:tracePt t="18864" x="7304088" y="2125663"/>
          <p14:tracePt t="19168" x="7304088" y="2116138"/>
          <p14:tracePt t="19219" x="7304088" y="2098675"/>
          <p14:tracePt t="19232" x="7277100" y="2081213"/>
          <p14:tracePt t="19244" x="7259638" y="2071688"/>
          <p14:tracePt t="19257" x="7197725" y="2027238"/>
          <p14:tracePt t="19270" x="7116763" y="1965325"/>
          <p14:tracePt t="19283" x="7018338" y="1901825"/>
          <p14:tracePt t="19298" x="6929438" y="1839913"/>
          <p14:tracePt t="19314" x="6848475" y="1812925"/>
          <p14:tracePt t="19331" x="6786563" y="1785938"/>
          <p14:tracePt t="19348" x="6680200" y="1751013"/>
          <p14:tracePt t="19364" x="6643688" y="1741488"/>
          <p14:tracePt t="19381" x="6626225" y="1741488"/>
          <p14:tracePt t="19398" x="6589713" y="1741488"/>
          <p14:tracePt t="19414" x="6581775" y="1741488"/>
          <p14:tracePt t="19431" x="6572250" y="1741488"/>
          <p14:tracePt t="19485" x="6572250" y="1751013"/>
          <p14:tracePt t="19498" x="6572250" y="1758950"/>
          <p14:tracePt t="19511" x="6572250" y="1768475"/>
          <p14:tracePt t="19523" x="6572250" y="1795463"/>
          <p14:tracePt t="19536" x="6608763" y="1822450"/>
          <p14:tracePt t="19549" x="6661150" y="1847850"/>
          <p14:tracePt t="19564" x="6724650" y="1866900"/>
          <p14:tracePt t="19581" x="6786563" y="1884363"/>
          <p14:tracePt t="19597" x="6831013" y="1893888"/>
          <p14:tracePt t="19614" x="6867525" y="1901825"/>
          <p14:tracePt t="19630" x="6875463" y="1901825"/>
          <p14:tracePt t="19663" x="6884988" y="1901825"/>
          <p14:tracePt t="19688" x="6884988" y="1884363"/>
          <p14:tracePt t="19701" x="6884988" y="1857375"/>
          <p14:tracePt t="19714" x="6858000" y="1812925"/>
          <p14:tracePt t="19726" x="6804025" y="1768475"/>
          <p14:tracePt t="19739" x="6732588" y="1714500"/>
          <p14:tracePt t="19752" x="6661150" y="1679575"/>
          <p14:tracePt t="19765" x="6581775" y="1660525"/>
          <p14:tracePt t="19780" x="6510338" y="1652588"/>
          <p14:tracePt t="19797" x="6419850" y="1643063"/>
          <p14:tracePt t="19813" x="6340475" y="1643063"/>
          <p14:tracePt t="19830" x="6205538" y="1670050"/>
          <p14:tracePt t="19847" x="6143625" y="1687513"/>
          <p14:tracePt t="19863" x="6108700" y="1724025"/>
          <p14:tracePt t="19880" x="6081713" y="1751013"/>
          <p14:tracePt t="19897" x="6062663" y="1758950"/>
          <p14:tracePt t="19913" x="6054725" y="1758950"/>
          <p14:tracePt t="19930" x="6045200" y="1776413"/>
          <p14:tracePt t="20018" x="6037263" y="1776413"/>
          <p14:tracePt t="20170" x="6037263" y="1785938"/>
          <p14:tracePt t="21402" x="6045200" y="1803400"/>
          <p14:tracePt t="21414" x="6054725" y="1803400"/>
          <p14:tracePt t="21427" x="6081713" y="1803400"/>
          <p14:tracePt t="21440" x="6126163" y="1822450"/>
          <p14:tracePt t="21452" x="6180138" y="1839913"/>
          <p14:tracePt t="21465" x="6259513" y="1866900"/>
          <p14:tracePt t="21478" x="6330950" y="1901825"/>
          <p14:tracePt t="21494" x="6411913" y="1928813"/>
          <p14:tracePt t="21510" x="6510338" y="1982788"/>
          <p14:tracePt t="21527" x="6626225" y="2009775"/>
          <p14:tracePt t="21543" x="6867525" y="2125663"/>
          <p14:tracePt t="21560" x="6983413" y="2179638"/>
          <p14:tracePt t="21577" x="7116763" y="2241550"/>
          <p14:tracePt t="21593" x="7313613" y="2339975"/>
          <p14:tracePt t="21610" x="7402513" y="2374900"/>
          <p14:tracePt t="21627" x="7473950" y="2401888"/>
          <p14:tracePt t="21643" x="7581900" y="2465388"/>
          <p14:tracePt t="21660" x="7643813" y="2490788"/>
          <p14:tracePt t="21677" x="7705725" y="2527300"/>
          <p14:tracePt t="21693" x="7786688" y="2571750"/>
          <p14:tracePt t="21710" x="7813675" y="2589213"/>
          <p14:tracePt t="21726" x="7831138" y="2598738"/>
          <p14:tracePt t="21743" x="7848600" y="2608263"/>
          <p14:tracePt t="21760" x="7858125" y="2616200"/>
          <p14:tracePt t="22835" x="7858125" y="2608263"/>
          <p14:tracePt t="22848" x="7867650" y="2589213"/>
          <p14:tracePt t="22861" x="7902575" y="2554288"/>
          <p14:tracePt t="22874" x="8010525" y="2500313"/>
          <p14:tracePt t="22886" x="8180388" y="2401888"/>
          <p14:tracePt t="22899" x="8429625" y="2312988"/>
          <p14:tracePt t="22912" x="8661400" y="2224088"/>
          <p14:tracePt t="22925" x="8813800" y="2179638"/>
          <p14:tracePt t="22941" x="8939213" y="2152650"/>
          <p14:tracePt t="22957" x="9010650" y="2143125"/>
          <p14:tracePt t="22974" x="9090025" y="2125663"/>
          <p14:tracePt t="22991" x="9197975" y="2116138"/>
          <p14:tracePt t="23007" x="9251950" y="2108200"/>
          <p14:tracePt t="23024" x="9269413" y="2108200"/>
          <p14:tracePt t="23041" x="9304338" y="2098675"/>
          <p14:tracePt t="23058" x="9313863" y="2098675"/>
          <p14:tracePt t="23074" x="9313863" y="2089150"/>
          <p14:tracePt t="23090" x="9323388" y="2089150"/>
          <p14:tracePt t="23178" x="9323388" y="2081213"/>
          <p14:tracePt t="23203" x="9313863" y="2071688"/>
          <p14:tracePt t="23216" x="9286875" y="2071688"/>
          <p14:tracePt t="23229" x="9197975" y="2062163"/>
          <p14:tracePt t="23242" x="9072563" y="2044700"/>
          <p14:tracePt t="23257" x="8939213" y="2044700"/>
          <p14:tracePt t="23273" x="8796338" y="2044700"/>
          <p14:tracePt t="23290" x="8661400" y="2044700"/>
          <p14:tracePt t="23307" x="8474075" y="2062163"/>
          <p14:tracePt t="23323" x="8412163" y="2081213"/>
          <p14:tracePt t="23340" x="8375650" y="2089150"/>
          <p14:tracePt t="23357" x="8323263" y="2089150"/>
          <p14:tracePt t="23373" x="8323263" y="2098675"/>
          <p14:tracePt t="23390" x="8313738" y="2108200"/>
          <p14:tracePt t="23407" x="8304213" y="2108200"/>
          <p14:tracePt t="23423" x="8296275" y="2108200"/>
          <p14:tracePt t="26338" x="8286750" y="2108200"/>
          <p14:tracePt t="26350" x="8259763" y="2108200"/>
          <p14:tracePt t="26363" x="8205788" y="2108200"/>
          <p14:tracePt t="26376" x="8045450" y="2133600"/>
          <p14:tracePt t="26388" x="7705725" y="2205038"/>
          <p14:tracePt t="26402" x="7215188" y="2330450"/>
          <p14:tracePt t="26417" x="6848475" y="2393950"/>
          <p14:tracePt t="26434" x="6589713" y="2428875"/>
          <p14:tracePt t="26451" x="6429375" y="2446338"/>
          <p14:tracePt t="26468" x="6205538" y="2455863"/>
          <p14:tracePt t="26484" x="6108700" y="2455863"/>
          <p14:tracePt t="26501" x="6045200" y="2455863"/>
          <p14:tracePt t="26517" x="5956300" y="2455863"/>
          <p14:tracePt t="26534" x="5938838" y="2455863"/>
          <p14:tracePt t="26756" x="5919788" y="2455863"/>
          <p14:tracePt t="26769" x="5875338" y="2438400"/>
          <p14:tracePt t="26781" x="5786438" y="2401888"/>
          <p14:tracePt t="26794" x="5661025" y="2357438"/>
          <p14:tracePt t="26807" x="5483225" y="2295525"/>
          <p14:tracePt t="26819" x="5367338" y="2251075"/>
          <p14:tracePt t="26833" x="5286375" y="2224088"/>
          <p14:tracePt t="26850" x="5224463" y="2205038"/>
          <p14:tracePt t="26867" x="5197475" y="2197100"/>
          <p14:tracePt t="26883" x="5153025" y="2187575"/>
          <p14:tracePt t="26900" x="5143500" y="2187575"/>
          <p14:tracePt t="26921" x="5133975" y="2187575"/>
          <p14:tracePt t="26959" x="5133975" y="2179638"/>
          <p14:tracePt t="27352" x="5126038" y="2179638"/>
          <p14:tracePt t="27365" x="5108575" y="2179638"/>
          <p14:tracePt t="27378" x="5081588" y="2179638"/>
          <p14:tracePt t="27390" x="5037138" y="2179638"/>
          <p14:tracePt t="27403" x="4973638" y="2187575"/>
          <p14:tracePt t="27416" x="4894263" y="2205038"/>
          <p14:tracePt t="27432" x="4822825" y="2214563"/>
          <p14:tracePt t="27449" x="4759325" y="2224088"/>
          <p14:tracePt t="27465" x="4724400" y="2224088"/>
          <p14:tracePt t="27482" x="4660900" y="2241550"/>
          <p14:tracePt t="27499" x="4633913" y="2241550"/>
          <p14:tracePt t="27515" x="4616450" y="2241550"/>
          <p14:tracePt t="27532" x="4589463" y="2241550"/>
          <p14:tracePt t="27549" x="4572000" y="2241550"/>
          <p14:tracePt t="27565" x="4545013" y="2241550"/>
          <p14:tracePt t="27582" x="4518025" y="2241550"/>
          <p14:tracePt t="27598" x="4500563" y="2241550"/>
          <p14:tracePt t="27615" x="4483100" y="2241550"/>
          <p14:tracePt t="27632" x="4465638" y="2241550"/>
          <p14:tracePt t="27648" x="4456113" y="2241550"/>
          <p14:tracePt t="27694" x="4446588" y="2241550"/>
          <p14:tracePt t="28113" x="4456113" y="2241550"/>
          <p14:tracePt t="28126" x="4473575" y="2241550"/>
          <p14:tracePt t="28139" x="4527550" y="2241550"/>
          <p14:tracePt t="28151" x="4652963" y="2241550"/>
          <p14:tracePt t="28165" x="4894263" y="2251075"/>
          <p14:tracePt t="28181" x="5313363" y="2251075"/>
          <p14:tracePt t="28197" x="5840413" y="2268538"/>
          <p14:tracePt t="28214" x="6367463" y="2322513"/>
          <p14:tracePt t="28231" x="7367588" y="2527300"/>
          <p14:tracePt t="28247" x="7813675" y="2670175"/>
          <p14:tracePt t="28264" x="8161338" y="2768600"/>
          <p14:tracePt t="28281" x="8501063" y="2857500"/>
          <p14:tracePt t="28297" x="8562975" y="2874963"/>
          <p14:tracePt t="28314" x="8616950" y="2884488"/>
          <p14:tracePt t="28330" x="8643938" y="2894013"/>
          <p14:tracePt t="28367" x="8653463" y="2894013"/>
          <p14:tracePt t="28456" x="8670925" y="2884488"/>
          <p14:tracePt t="28468" x="8715375" y="2830513"/>
          <p14:tracePt t="28481" x="8804275" y="2768600"/>
          <p14:tracePt t="28494" x="8974138" y="2687638"/>
          <p14:tracePt t="28506" x="9153525" y="2633663"/>
          <p14:tracePt t="28519" x="9296400" y="2608263"/>
          <p14:tracePt t="28532" x="9385300" y="2608263"/>
          <p14:tracePt t="28547" x="9456738" y="2598738"/>
          <p14:tracePt t="28563" x="9518650" y="2589213"/>
          <p14:tracePt t="28580" x="9582150" y="2589213"/>
          <p14:tracePt t="28597" x="9661525" y="2581275"/>
          <p14:tracePt t="28613" x="9688513" y="2581275"/>
          <p14:tracePt t="28630" x="9705975" y="2571750"/>
          <p14:tracePt t="28647" x="9742488" y="2562225"/>
          <p14:tracePt t="28663" x="9769475" y="2554288"/>
          <p14:tracePt t="28680" x="9777413" y="2554288"/>
          <p14:tracePt t="28697" x="9796463" y="2544763"/>
          <p14:tracePt t="28713" x="9804400" y="2536825"/>
          <p14:tracePt t="28730" x="9813925" y="2536825"/>
          <p14:tracePt t="28747" x="9813925" y="2527300"/>
          <p14:tracePt t="28763" x="9823450" y="2527300"/>
          <p14:tracePt t="34393" x="9813925" y="2527300"/>
          <p14:tracePt t="34406" x="9769475" y="2527300"/>
          <p14:tracePt t="34419" x="9698038" y="2527300"/>
          <p14:tracePt t="34432" x="9599613" y="2527300"/>
          <p14:tracePt t="34444" x="9501188" y="2527300"/>
          <p14:tracePt t="34457" x="9429750" y="2527300"/>
          <p14:tracePt t="34470" x="9375775" y="2527300"/>
          <p14:tracePt t="34485" x="9340850" y="2536825"/>
          <p14:tracePt t="34502" x="9304338" y="2536825"/>
          <p14:tracePt t="34519" x="9277350" y="2544763"/>
          <p14:tracePt t="34535" x="9188450" y="2581275"/>
          <p14:tracePt t="34552" x="9134475" y="2598738"/>
          <p14:tracePt t="34568" x="9082088" y="2625725"/>
          <p14:tracePt t="34585" x="8947150" y="2670175"/>
          <p14:tracePt t="34602" x="8875713" y="2687638"/>
          <p14:tracePt t="34618" x="8786813" y="2705100"/>
          <p14:tracePt t="34635" x="8626475" y="2751138"/>
          <p14:tracePt t="34652" x="8537575" y="2751138"/>
          <p14:tracePt t="34668" x="8474075" y="2759075"/>
          <p14:tracePt t="34685" x="8367713" y="2759075"/>
          <p14:tracePt t="34702" x="8304213" y="2759075"/>
          <p14:tracePt t="34718" x="8277225" y="2759075"/>
          <p14:tracePt t="34735" x="8259763" y="2759075"/>
          <p14:tracePt t="34752" x="8251825" y="2759075"/>
          <p14:tracePt t="34976" x="8242300" y="2759075"/>
          <p14:tracePt t="34989" x="8224838" y="2759075"/>
          <p14:tracePt t="35002" x="8161338" y="2732088"/>
          <p14:tracePt t="35014" x="7956550" y="2660650"/>
          <p14:tracePt t="35027" x="7527925" y="2500313"/>
          <p14:tracePt t="35040" x="6894513" y="2322513"/>
          <p14:tracePt t="35053" x="6323013" y="2197100"/>
          <p14:tracePt t="35067" x="6018213" y="2160588"/>
          <p14:tracePt t="35084" x="5786438" y="2152650"/>
          <p14:tracePt t="35101" x="5634038" y="2152650"/>
          <p14:tracePt t="35117" x="5456238" y="2152650"/>
          <p14:tracePt t="35134" x="5394325" y="2160588"/>
          <p14:tracePt t="35151" x="5367338" y="2160588"/>
          <p14:tracePt t="35167" x="5340350" y="2179638"/>
          <p14:tracePt t="35184" x="5330825" y="2179638"/>
          <p14:tracePt t="35201" x="5330825" y="2187575"/>
          <p14:tracePt t="35217" x="5330825" y="2205038"/>
          <p14:tracePt t="35243" x="5340350" y="2232025"/>
          <p14:tracePt t="35255" x="5367338" y="2268538"/>
          <p14:tracePt t="35269" x="5438775" y="2330450"/>
          <p14:tracePt t="35284" x="5527675" y="2411413"/>
          <p14:tracePt t="35300" x="5670550" y="2500313"/>
          <p14:tracePt t="35317" x="5840413" y="2608263"/>
          <p14:tracePt t="35334" x="6242050" y="2786063"/>
          <p14:tracePt t="35350" x="6394450" y="2847975"/>
          <p14:tracePt t="35367" x="6537325" y="2911475"/>
          <p14:tracePt t="35384" x="6804025" y="3000375"/>
          <p14:tracePt t="35400" x="6875463" y="3036888"/>
          <p14:tracePt t="35417" x="6938963" y="3044825"/>
          <p14:tracePt t="35434" x="6991350" y="3044825"/>
          <p14:tracePt t="35450" x="7000875" y="3044825"/>
          <p14:tracePt t="35496" x="7000875" y="3036888"/>
          <p14:tracePt t="35509" x="6965950" y="3000375"/>
          <p14:tracePt t="35521" x="6858000" y="2901950"/>
          <p14:tracePt t="35534" x="6608763" y="2732088"/>
          <p14:tracePt t="35547" x="6251575" y="2536825"/>
          <p14:tracePt t="35560" x="5965825" y="2428875"/>
          <p14:tracePt t="35572" x="5751513" y="2401888"/>
          <p14:tracePt t="35585" x="5581650" y="2401888"/>
          <p14:tracePt t="35600" x="5456238" y="2419350"/>
          <p14:tracePt t="35616" x="5340350" y="2455863"/>
          <p14:tracePt t="35633" x="5232400" y="2509838"/>
          <p14:tracePt t="35650" x="5072063" y="2608263"/>
          <p14:tracePt t="35666" x="5027613" y="2660650"/>
          <p14:tracePt t="35683" x="4991100" y="2741613"/>
          <p14:tracePt t="35700" x="4929188" y="2884488"/>
          <p14:tracePt t="35716" x="4919663" y="2946400"/>
          <p14:tracePt t="35734" x="4911725" y="2982913"/>
          <p14:tracePt t="35750" x="4911725" y="3036888"/>
          <p14:tracePt t="35750" x="4911725" y="3071813"/>
          <p14:tracePt t="35766" x="4919663" y="3125788"/>
          <p14:tracePt t="35783" x="4965700" y="3170238"/>
          <p14:tracePt t="35799" x="5037138" y="3214688"/>
          <p14:tracePt t="35816" x="5259388" y="3286125"/>
          <p14:tracePt t="35833" x="5357813" y="3313113"/>
          <p14:tracePt t="35849" x="5456238" y="3322638"/>
          <p14:tracePt t="35866" x="5626100" y="3330575"/>
          <p14:tracePt t="35883" x="5688013" y="3330575"/>
          <p14:tracePt t="35899" x="5741988" y="3330575"/>
          <p14:tracePt t="35916" x="5830888" y="3322638"/>
          <p14:tracePt t="35933" x="5857875" y="3303588"/>
          <p14:tracePt t="35949" x="5902325" y="3286125"/>
          <p14:tracePt t="35966" x="5956300" y="3268663"/>
          <p14:tracePt t="35982" x="5991225" y="3251200"/>
          <p14:tracePt t="35999" x="6018213" y="3241675"/>
          <p14:tracePt t="36016" x="6062663" y="3232150"/>
          <p14:tracePt t="36032" x="6089650" y="3224213"/>
          <p14:tracePt t="36049" x="6108700" y="3214688"/>
          <p14:tracePt t="36066" x="6116638" y="3214688"/>
          <p14:tracePt t="36082" x="6153150" y="3214688"/>
          <p14:tracePt t="36099" x="6161088" y="3214688"/>
          <p14:tracePt t="36115" x="6170613" y="3214688"/>
          <p14:tracePt t="36132" x="6188075" y="3214688"/>
          <p14:tracePt t="36149" x="6197600" y="3214688"/>
          <p14:tracePt t="36168" x="6205538" y="3214688"/>
          <p14:tracePt t="36182" x="6215063" y="3214688"/>
          <p14:tracePt t="36206" x="6224588" y="3214688"/>
          <p14:tracePt t="36231" x="6232525" y="3214688"/>
          <p14:tracePt t="36257" x="6242050" y="3214688"/>
          <p14:tracePt t="36269" x="6251575" y="3214688"/>
          <p14:tracePt t="36282" x="6269038" y="3214688"/>
          <p14:tracePt t="36307" x="6276975" y="3214688"/>
          <p14:tracePt t="36320" x="6296025" y="3214688"/>
          <p14:tracePt t="36345" x="6313488" y="3214688"/>
          <p14:tracePt t="36358" x="6323013" y="3214688"/>
          <p14:tracePt t="36383" x="6340475" y="3214688"/>
          <p14:tracePt t="36396" x="6348413" y="3214688"/>
          <p14:tracePt t="36409" x="6367463" y="3214688"/>
          <p14:tracePt t="36421" x="6394450" y="3214688"/>
          <p14:tracePt t="36434" x="6438900" y="3214688"/>
          <p14:tracePt t="36448" x="6491288" y="3214688"/>
          <p14:tracePt t="36465" x="6562725" y="3214688"/>
          <p14:tracePt t="36481" x="6634163" y="3214688"/>
          <p14:tracePt t="36498" x="6911975" y="3214688"/>
          <p14:tracePt t="36515" x="7242175" y="3205163"/>
          <p14:tracePt t="36531" x="7653338" y="3152775"/>
          <p14:tracePt t="36548" x="8537575" y="3044825"/>
          <p14:tracePt t="36565" x="8769350" y="3036888"/>
          <p14:tracePt t="36581" x="8920163" y="3036888"/>
          <p14:tracePt t="36598" x="9028113" y="3036888"/>
          <p14:tracePt t="36615" x="9126538" y="3036888"/>
          <p14:tracePt t="36631" x="9153525" y="3036888"/>
          <p14:tracePt t="36648" x="9161463" y="3036888"/>
          <p14:tracePt t="36664" x="9180513" y="3036888"/>
          <p14:tracePt t="36681" x="9188450" y="3036888"/>
          <p14:tracePt t="36713" x="9197975" y="3036888"/>
          <p14:tracePt t="36725" x="9205913" y="3036888"/>
          <p14:tracePt t="36776" x="9215438" y="3036888"/>
          <p14:tracePt t="38008" x="9188450" y="3027363"/>
          <p14:tracePt t="38020" x="9117013" y="3027363"/>
          <p14:tracePt t="38033" x="8929688" y="3017838"/>
          <p14:tracePt t="38046" x="8537575" y="3017838"/>
          <p14:tracePt t="38058" x="7966075" y="3017838"/>
          <p14:tracePt t="38071" x="7491413" y="3017838"/>
          <p14:tracePt t="38084" x="7224713" y="3017838"/>
          <p14:tracePt t="38097" x="7018338" y="3017838"/>
          <p14:tracePt t="38112" x="6867525" y="3017838"/>
          <p14:tracePt t="38128" x="6777038" y="3017838"/>
          <p14:tracePt t="38145" x="6688138" y="3017838"/>
          <p14:tracePt t="38162" x="6616700" y="3017838"/>
          <p14:tracePt t="38178" x="6608763" y="3017838"/>
          <p14:tracePt t="38195" x="6599238" y="3017838"/>
          <p14:tracePt t="38274" x="6626225" y="3017838"/>
          <p14:tracePt t="38286" x="6661150" y="3017838"/>
          <p14:tracePt t="38299" x="6732588" y="3017838"/>
          <p14:tracePt t="38312" x="6813550" y="3017838"/>
          <p14:tracePt t="38324" x="6875463" y="3009900"/>
          <p14:tracePt t="38337" x="6911975" y="3009900"/>
          <p14:tracePt t="38350" x="6938963" y="2990850"/>
          <p14:tracePt t="38363" x="6956425" y="2982913"/>
          <p14:tracePt t="38378" x="6956425" y="2973388"/>
          <p14:tracePt t="38401" x="6956425" y="2965450"/>
          <p14:tracePt t="38414" x="6965950" y="2946400"/>
          <p14:tracePt t="38428" x="6965950" y="2911475"/>
          <p14:tracePt t="38444" x="6965950" y="2840038"/>
          <p14:tracePt t="38461" x="6973888" y="2741613"/>
          <p14:tracePt t="38478" x="6973888" y="2598738"/>
          <p14:tracePt t="38494" x="6973888" y="2571750"/>
          <p14:tracePt t="38511" x="6973888" y="2554288"/>
          <p14:tracePt t="38528" x="6965950" y="2544763"/>
          <p14:tracePt t="38544" x="6956425" y="2544763"/>
          <p14:tracePt t="38561" x="6938963" y="2544763"/>
          <p14:tracePt t="38577" x="6911975" y="2589213"/>
          <p14:tracePt t="38594" x="6831013" y="2768600"/>
          <p14:tracePt t="38611" x="6804025" y="2857500"/>
          <p14:tracePt t="38627" x="6769100" y="2946400"/>
          <p14:tracePt t="38644" x="6724650" y="3098800"/>
          <p14:tracePt t="38661" x="6724650" y="3160713"/>
          <p14:tracePt t="38677" x="6724650" y="3197225"/>
          <p14:tracePt t="38694" x="6732588" y="3259138"/>
          <p14:tracePt t="38711" x="6759575" y="3276600"/>
          <p14:tracePt t="38727" x="6804025" y="3303588"/>
          <p14:tracePt t="38744" x="6884988" y="3330575"/>
          <p14:tracePt t="38760" x="6919913" y="3330575"/>
          <p14:tracePt t="38777" x="6973888" y="3340100"/>
          <p14:tracePt t="38794" x="7018338" y="3348038"/>
          <p14:tracePt t="38810" x="7037388" y="3348038"/>
          <p14:tracePt t="38827" x="7062788" y="3348038"/>
          <p14:tracePt t="38844" x="7089775" y="3348038"/>
          <p14:tracePt t="38860" x="7116763" y="3340100"/>
          <p14:tracePt t="38877" x="7143750" y="3322638"/>
          <p14:tracePt t="38893" x="7153275" y="3276600"/>
          <p14:tracePt t="38910" x="7170738" y="3116263"/>
          <p14:tracePt t="38927" x="7170738" y="3036888"/>
          <p14:tracePt t="38943" x="7170738" y="2919413"/>
          <p14:tracePt t="38960" x="7126288" y="2751138"/>
          <p14:tracePt t="38977" x="7081838" y="2687638"/>
          <p14:tracePt t="38993" x="7054850" y="2652713"/>
          <p14:tracePt t="39010" x="7000875" y="2616200"/>
          <p14:tracePt t="39027" x="6973888" y="2598738"/>
          <p14:tracePt t="39043" x="6938963" y="2589213"/>
          <p14:tracePt t="39060" x="6858000" y="2581275"/>
          <p14:tracePt t="39076" x="6813550" y="2589213"/>
          <p14:tracePt t="39093" x="6759575" y="2616200"/>
          <p14:tracePt t="39110" x="6715125" y="2670175"/>
          <p14:tracePt t="39126" x="6661150" y="2768600"/>
          <p14:tracePt t="39143" x="6634163" y="2813050"/>
          <p14:tracePt t="39160" x="6634163" y="2847975"/>
          <p14:tracePt t="39176" x="6626225" y="2938463"/>
          <p14:tracePt t="39193" x="6626225" y="2990850"/>
          <p14:tracePt t="39210" x="6643688" y="3054350"/>
          <p14:tracePt t="39226" x="6705600" y="3152775"/>
          <p14:tracePt t="39243" x="6759575" y="3187700"/>
          <p14:tracePt t="39259" x="6813550" y="3214688"/>
          <p14:tracePt t="39276" x="6938963" y="3268663"/>
          <p14:tracePt t="39293" x="6965950" y="3276600"/>
          <p14:tracePt t="39309" x="7018338" y="3286125"/>
          <p14:tracePt t="39326" x="7062788" y="3295650"/>
          <p14:tracePt t="39343" x="7072313" y="3295650"/>
          <p14:tracePt t="39359" x="7081838" y="3295650"/>
          <p14:tracePt t="39376" x="7089775" y="3295650"/>
          <p14:tracePt t="39393" x="7116763" y="3295650"/>
          <p14:tracePt t="39409" x="7126288" y="3295650"/>
          <p14:tracePt t="39426" x="7143750" y="3276600"/>
          <p14:tracePt t="39442" x="7205663" y="3089275"/>
          <p14:tracePt t="39459" x="7242175" y="2919413"/>
          <p14:tracePt t="39476" x="7269163" y="2759075"/>
          <p14:tracePt t="39492" x="7277100" y="2544763"/>
          <p14:tracePt t="39509" x="7259638" y="2490788"/>
          <p14:tracePt t="39526" x="7242175" y="2465388"/>
          <p14:tracePt t="39542" x="7224713" y="2438400"/>
          <p14:tracePt t="39559" x="7215188" y="2438400"/>
          <p14:tracePt t="39575" x="7197725" y="2428875"/>
          <p14:tracePt t="39592" x="7170738" y="2428875"/>
          <p14:tracePt t="39609" x="7143750" y="2428875"/>
          <p14:tracePt t="39625" x="7099300" y="2428875"/>
          <p14:tracePt t="39642" x="7062788" y="2465388"/>
          <p14:tracePt t="39659" x="6983413" y="2554288"/>
          <p14:tracePt t="39675" x="6946900" y="2581275"/>
          <p14:tracePt t="39692" x="6929438" y="2616200"/>
          <p14:tracePt t="39709" x="6919913" y="2643188"/>
          <p14:tracePt t="39725" x="6919913" y="2660650"/>
          <p14:tracePt t="39742" x="6911975" y="2670175"/>
          <p14:tracePt t="39758" x="6911975" y="2697163"/>
          <p14:tracePt t="39775" x="6911975" y="2705100"/>
          <p14:tracePt t="39792" x="6911975" y="2724150"/>
          <p14:tracePt t="39808" x="6911975" y="2768600"/>
          <p14:tracePt t="39825" x="6911975" y="2776538"/>
          <p14:tracePt t="39842" x="6919913" y="2795588"/>
          <p14:tracePt t="39858" x="6919913" y="2803525"/>
          <p14:tracePt t="39875" x="6919913" y="2813050"/>
          <p14:tracePt t="39892" x="6929438" y="2813050"/>
          <p14:tracePt t="39908" x="6929438" y="2822575"/>
          <p14:tracePt t="39925" x="6938963" y="2830513"/>
          <p14:tracePt t="39941" x="6946900" y="2840038"/>
          <p14:tracePt t="39973" x="6956425" y="2840038"/>
          <p14:tracePt t="40454" x="6965950" y="2840038"/>
          <p14:tracePt t="40480" x="6991350" y="2840038"/>
          <p14:tracePt t="40492" x="7027863" y="2840038"/>
          <p14:tracePt t="40505" x="7089775" y="2840038"/>
          <p14:tracePt t="40518" x="7180263" y="2830513"/>
          <p14:tracePt t="40530" x="7259638" y="2830513"/>
          <p14:tracePt t="40543" x="7348538" y="2830513"/>
          <p14:tracePt t="40557" x="7412038" y="2830513"/>
          <p14:tracePt t="40574" x="7456488" y="2830513"/>
          <p14:tracePt t="40590" x="7518400" y="2830513"/>
          <p14:tracePt t="40607" x="7643813" y="2867025"/>
          <p14:tracePt t="40623" x="7680325" y="2884488"/>
          <p14:tracePt t="40640" x="7715250" y="2901950"/>
          <p14:tracePt t="40657" x="7742238" y="2919413"/>
          <p14:tracePt t="40673" x="7769225" y="2938463"/>
          <p14:tracePt t="40690" x="7769225" y="2955925"/>
          <p14:tracePt t="40707" x="7777163" y="2965450"/>
          <p14:tracePt t="40723" x="7777163" y="2990850"/>
          <p14:tracePt t="40740" x="7742238" y="3017838"/>
          <p14:tracePt t="40757" x="7680325" y="3044825"/>
          <p14:tracePt t="40773" x="7483475" y="3098800"/>
          <p14:tracePt t="40790" x="7412038" y="3098800"/>
          <p14:tracePt t="40806" x="7331075" y="3098800"/>
          <p14:tracePt t="40823" x="7251700" y="3054350"/>
          <p14:tracePt t="40840" x="7232650" y="3054350"/>
          <p14:tracePt t="40856" x="7215188" y="3036888"/>
          <p14:tracePt t="40873" x="7205663" y="3009900"/>
          <p14:tracePt t="40890" x="7197725" y="3000375"/>
          <p14:tracePt t="40906" x="7188200" y="2990850"/>
          <p14:tracePt t="40923" x="7188200" y="2955925"/>
          <p14:tracePt t="40940" x="7188200" y="2884488"/>
          <p14:tracePt t="40956" x="7188200" y="2840038"/>
          <p14:tracePt t="40973" x="7188200" y="2813050"/>
          <p14:tracePt t="40989" x="7215188" y="2751138"/>
          <p14:tracePt t="41006" x="7242175" y="2732088"/>
          <p14:tracePt t="41023" x="7259638" y="2714625"/>
          <p14:tracePt t="41039" x="7313613" y="2697163"/>
          <p14:tracePt t="41056" x="7348538" y="2697163"/>
          <p14:tracePt t="41073" x="7375525" y="2687638"/>
          <p14:tracePt t="41089" x="7473950" y="2687638"/>
          <p14:tracePt t="41106" x="7537450" y="2687638"/>
          <p14:tracePt t="41123" x="7599363" y="2687638"/>
          <p14:tracePt t="41139" x="7724775" y="2697163"/>
          <p14:tracePt t="41156" x="7777163" y="2741613"/>
          <p14:tracePt t="41172" x="7831138" y="2795588"/>
          <p14:tracePt t="41189" x="7902575" y="2867025"/>
          <p14:tracePt t="41206" x="8001000" y="2990850"/>
          <p14:tracePt t="41222" x="8027988" y="3044825"/>
          <p14:tracePt t="41239" x="8062913" y="3089275"/>
          <p14:tracePt t="41256" x="8099425" y="3232150"/>
          <p14:tracePt t="41272" x="8108950" y="3295650"/>
          <p14:tracePt t="41289" x="8108950" y="3340100"/>
          <p14:tracePt t="41306" x="8108950" y="3419475"/>
          <p14:tracePt t="41322" x="8089900" y="3446463"/>
          <p14:tracePt t="41339" x="8045450" y="3490913"/>
          <p14:tracePt t="41355" x="7894638" y="3581400"/>
          <p14:tracePt t="41372" x="7777163" y="3608388"/>
          <p14:tracePt t="41389" x="7653338" y="3633788"/>
          <p14:tracePt t="41405" x="7412038" y="3643313"/>
          <p14:tracePt t="41422" x="7323138" y="3633788"/>
          <p14:tracePt t="41439" x="7242175" y="3598863"/>
          <p14:tracePt t="41455" x="7188200" y="3571875"/>
          <p14:tracePt t="41472" x="7108825" y="3536950"/>
          <p14:tracePt t="41488" x="7089775" y="3500438"/>
          <p14:tracePt t="41505" x="7072313" y="3490913"/>
          <p14:tracePt t="41522" x="7045325" y="3429000"/>
          <p14:tracePt t="41538" x="7037388" y="3394075"/>
          <p14:tracePt t="41555" x="7027863" y="3340100"/>
          <p14:tracePt t="41572" x="7027863" y="3268663"/>
          <p14:tracePt t="41588" x="7027863" y="3232150"/>
          <p14:tracePt t="41605" x="7027863" y="3214688"/>
          <p14:tracePt t="41622" x="7037388" y="3170238"/>
          <p14:tracePt t="41638" x="7072313" y="3098800"/>
          <p14:tracePt t="41655" x="7153275" y="3036888"/>
          <p14:tracePt t="41671" x="7323138" y="2901950"/>
          <p14:tracePt t="41688" x="7419975" y="2857500"/>
          <p14:tracePt t="41705" x="7510463" y="2840038"/>
          <p14:tracePt t="41721" x="7589838" y="2822575"/>
          <p14:tracePt t="41738" x="7724775" y="2813050"/>
          <p14:tracePt t="41755" x="7769225" y="2813050"/>
          <p14:tracePt t="41771" x="7831138" y="2813050"/>
          <p14:tracePt t="41788" x="7947025" y="2830513"/>
          <p14:tracePt t="41804" x="8001000" y="2867025"/>
          <p14:tracePt t="41821" x="8054975" y="2928938"/>
          <p14:tracePt t="41838" x="8099425" y="3000375"/>
          <p14:tracePt t="41854" x="8108950" y="3027363"/>
          <p14:tracePt t="41871" x="8116888" y="3054350"/>
          <p14:tracePt t="41888" x="8099425" y="3160713"/>
          <p14:tracePt t="41904" x="8018463" y="3241675"/>
          <p14:tracePt t="41921" x="7875588" y="3348038"/>
          <p14:tracePt t="41938" x="7269163" y="3554413"/>
          <p14:tracePt t="41954" x="6884988" y="3598863"/>
          <p14:tracePt t="41971" x="6581775" y="3633788"/>
          <p14:tracePt t="41988" x="6276975" y="3652838"/>
          <p14:tracePt t="41988" x="6027738" y="3652838"/>
          <p14:tracePt t="42004" x="5830888" y="3652838"/>
          <p14:tracePt t="42021" x="5599113" y="3643313"/>
          <p14:tracePt t="42037" x="5411788" y="3616325"/>
          <p14:tracePt t="42054" x="5081588" y="3554413"/>
          <p14:tracePt t="42064" x="4956175" y="3527425"/>
          <p14:tracePt t="42077" x="4894263" y="3509963"/>
          <p14:tracePt t="42089" x="4822825" y="3490913"/>
          <p14:tracePt t="42104" x="4795838" y="3482975"/>
          <p14:tracePt t="42121" x="4786313" y="3473450"/>
          <p14:tracePt t="42137" x="4776788" y="3473450"/>
          <p14:tracePt t="42154" x="4776788" y="3465513"/>
          <p14:tracePt t="42171" x="4768850" y="3465513"/>
          <p14:tracePt t="42267" x="4786313" y="3455988"/>
          <p14:tracePt t="42279" x="4894263" y="3419475"/>
          <p14:tracePt t="42292" x="5072063" y="3375025"/>
          <p14:tracePt t="42305" x="5411788" y="3313113"/>
          <p14:tracePt t="42317" x="5751513" y="3251200"/>
          <p14:tracePt t="42330" x="6054725" y="3214688"/>
          <p14:tracePt t="42343" x="6286500" y="3205163"/>
          <p14:tracePt t="42355" x="6554788" y="3205163"/>
          <p14:tracePt t="42370" x="6902450" y="3205163"/>
          <p14:tracePt t="42387" x="7277100" y="3205163"/>
          <p14:tracePt t="42403" x="7769225" y="3205163"/>
          <p14:tracePt t="42420" x="8929688" y="3348038"/>
          <p14:tracePt t="42437" x="9429750" y="3527425"/>
          <p14:tracePt t="42453" x="9894888" y="3768725"/>
          <p14:tracePt t="42470" x="10144125" y="3884613"/>
          <p14:tracePt t="42486" x="10198100" y="3902075"/>
          <p14:tracePt t="42503" x="10225088" y="3902075"/>
          <p14:tracePt t="42520" x="10233025" y="3902075"/>
          <p14:tracePt t="42536" x="10242550" y="3902075"/>
          <p14:tracePt t="42571" x="10252075" y="3902075"/>
          <p14:tracePt t="42609" x="10242550" y="3894138"/>
          <p14:tracePt t="42621" x="10225088" y="3840163"/>
          <p14:tracePt t="42634" x="10180638" y="3732213"/>
          <p14:tracePt t="42647" x="10144125" y="3625850"/>
          <p14:tracePt t="42659" x="10117138" y="3509963"/>
          <p14:tracePt t="42672" x="10109200" y="3394075"/>
          <p14:tracePt t="42686" x="10109200" y="3295650"/>
          <p14:tracePt t="42703" x="10109200" y="3241675"/>
          <p14:tracePt t="42719" x="10109200" y="3205163"/>
          <p14:tracePt t="42736" x="10126663" y="3170238"/>
          <p14:tracePt t="42753" x="10134600" y="3160713"/>
          <p14:tracePt t="42769" x="10153650" y="3152775"/>
          <p14:tracePt t="42786" x="10161588" y="3133725"/>
          <p14:tracePt t="42803" x="10171113" y="3108325"/>
          <p14:tracePt t="42819" x="10171113" y="3054350"/>
          <p14:tracePt t="42836" x="10171113" y="2965450"/>
          <p14:tracePt t="42853" x="10037763" y="2633663"/>
          <p14:tracePt t="42869" x="9867900" y="2357438"/>
          <p14:tracePt t="42886" x="9555163" y="2062163"/>
          <p14:tracePt t="42902" x="8804275" y="1679575"/>
          <p14:tracePt t="42919" x="8385175" y="1581150"/>
          <p14:tracePt t="42936" x="7974013" y="1490663"/>
          <p14:tracePt t="42952" x="7143750" y="1438275"/>
          <p14:tracePt t="42969" x="6786563" y="1446213"/>
          <p14:tracePt t="42986" x="6545263" y="1500188"/>
          <p14:tracePt t="43002" x="6224588" y="1633538"/>
          <p14:tracePt t="43019" x="6153150" y="1714500"/>
          <p14:tracePt t="43036" x="6089650" y="1803400"/>
          <p14:tracePt t="43052" x="6018213" y="2017713"/>
          <p14:tracePt t="43069" x="6018213" y="2133600"/>
          <p14:tracePt t="43085" x="6027738" y="2251075"/>
          <p14:tracePt t="43102" x="6116638" y="2401888"/>
          <p14:tracePt t="43119" x="6589713" y="2732088"/>
          <p14:tracePt t="43135" x="7018338" y="2894013"/>
          <p14:tracePt t="43152" x="7439025" y="3000375"/>
          <p14:tracePt t="43169" x="8277225" y="3098800"/>
          <p14:tracePt t="43185" x="8528050" y="3116263"/>
          <p14:tracePt t="43202" x="8680450" y="3116263"/>
          <p14:tracePt t="43219" x="8840788" y="3089275"/>
          <p14:tracePt t="43235" x="8894763" y="3062288"/>
          <p14:tracePt t="43252" x="8929688" y="3036888"/>
          <p14:tracePt t="43268" x="8966200" y="2973388"/>
          <p14:tracePt t="43285" x="8974138" y="2901950"/>
          <p14:tracePt t="43302" x="8983663" y="2786063"/>
          <p14:tracePt t="43318" x="8983663" y="2652713"/>
          <p14:tracePt t="43335" x="8759825" y="2259013"/>
          <p14:tracePt t="43352" x="8456613" y="2000250"/>
          <p14:tracePt t="43368" x="8072438" y="1830388"/>
          <p14:tracePt t="43385" x="7251700" y="1731963"/>
          <p14:tracePt t="43401" x="6884988" y="1731963"/>
          <p14:tracePt t="43418" x="6599238" y="1731963"/>
          <p14:tracePt t="43435" x="6180138" y="1847850"/>
          <p14:tracePt t="43451" x="6072188" y="1928813"/>
          <p14:tracePt t="43468" x="5991225" y="1982788"/>
          <p14:tracePt t="43485" x="5875338" y="2098675"/>
          <p14:tracePt t="43501" x="5840413" y="2179638"/>
          <p14:tracePt t="43518" x="5822950" y="2276475"/>
          <p14:tracePt t="43535" x="5803900" y="2482850"/>
          <p14:tracePt t="43551" x="5803900" y="2571750"/>
          <p14:tracePt t="43568" x="5830888" y="2643188"/>
          <p14:tracePt t="43585" x="6027738" y="2840038"/>
          <p14:tracePt t="43601" x="6215063" y="2938463"/>
          <p14:tracePt t="43618" x="6473825" y="3027363"/>
          <p14:tracePt t="43634" x="6732588" y="3071813"/>
          <p14:tracePt t="43651" x="7313613" y="3098800"/>
          <p14:tracePt t="43668" x="7589838" y="3098800"/>
          <p14:tracePt t="43684" x="7769225" y="3098800"/>
          <p14:tracePt t="43701" x="7991475" y="2990850"/>
          <p14:tracePt t="43718" x="8054975" y="2955925"/>
          <p14:tracePt t="43734" x="8099425" y="2911475"/>
          <p14:tracePt t="43751" x="8153400" y="2847975"/>
          <p14:tracePt t="43767" x="8180388" y="2803525"/>
          <p14:tracePt t="43784" x="8188325" y="2741613"/>
          <p14:tracePt t="43801" x="8205788" y="2589213"/>
          <p14:tracePt t="43817" x="8205788" y="2527300"/>
          <p14:tracePt t="43834" x="8143875" y="2482850"/>
          <p14:tracePt t="43851" x="7724775" y="2357438"/>
          <p14:tracePt t="43867" x="7385050" y="2303463"/>
          <p14:tracePt t="43884" x="7134225" y="2295525"/>
          <p14:tracePt t="43900" x="6956425" y="2295525"/>
          <p14:tracePt t="43917" x="6759575" y="2295525"/>
          <p14:tracePt t="43934" x="6688138" y="2312988"/>
          <p14:tracePt t="43950" x="6634163" y="2330450"/>
          <p14:tracePt t="43967" x="6599238" y="2357438"/>
          <p14:tracePt t="43984" x="6589713" y="2366963"/>
          <p14:tracePt t="44000" x="6589713" y="2384425"/>
          <p14:tracePt t="44017" x="6572250" y="2411413"/>
          <p14:tracePt t="44034" x="6572250" y="2438400"/>
          <p14:tracePt t="44051" x="6572250" y="2446338"/>
          <p14:tracePt t="44067" x="6572250" y="2473325"/>
          <p14:tracePt t="44083" x="6572250" y="2482850"/>
          <p14:tracePt t="44100" x="6572250" y="2500313"/>
          <p14:tracePt t="44117" x="6599238" y="2517775"/>
          <p14:tracePt t="44142" x="6599238" y="2527300"/>
          <p14:tracePt t="44180" x="6608763" y="2527300"/>
          <p14:tracePt t="44231" x="6616700" y="2527300"/>
          <p14:tracePt t="44256" x="6626225" y="2536825"/>
          <p14:tracePt t="44269" x="6634163" y="2536825"/>
          <p14:tracePt t="44282" x="6653213" y="2544763"/>
          <p14:tracePt t="44294" x="6653213" y="2554288"/>
          <p14:tracePt t="44307" x="6670675" y="2554288"/>
          <p14:tracePt t="44320" x="6680200" y="2554288"/>
          <p14:tracePt t="44333" x="6680200" y="2562225"/>
          <p14:tracePt t="44350" x="6688138" y="2562225"/>
          <p14:tracePt t="44366" x="6697663" y="2571750"/>
          <p14:tracePt t="44383" x="6705600" y="2571750"/>
          <p14:tracePt t="44408" x="6715125" y="2571750"/>
          <p14:tracePt t="44421" x="6724650" y="2571750"/>
          <p14:tracePt t="44446" x="6732588" y="2581275"/>
          <p14:tracePt t="44586" x="6742113" y="2581275"/>
          <p14:tracePt t="44611" x="6759575" y="2581275"/>
          <p14:tracePt t="44624" x="6813550" y="2598738"/>
          <p14:tracePt t="44637" x="6991350" y="2633663"/>
          <p14:tracePt t="44650" x="7375525" y="2705100"/>
          <p14:tracePt t="44662" x="7885113" y="2795588"/>
          <p14:tracePt t="44675" x="8313738" y="2830513"/>
          <p14:tracePt t="44687" x="8572500" y="2840038"/>
          <p14:tracePt t="44701" x="8724900" y="2840038"/>
          <p14:tracePt t="44716" x="8796338" y="2840038"/>
          <p14:tracePt t="44732" x="8848725" y="2830513"/>
          <p14:tracePt t="44749" x="8875713" y="2822575"/>
          <p14:tracePt t="44766" x="8912225" y="2795588"/>
          <p14:tracePt t="44782" x="8920163" y="2776538"/>
          <p14:tracePt t="44799" x="8920163" y="2768600"/>
          <p14:tracePt t="44815" x="8920163" y="2679700"/>
          <p14:tracePt t="44832" x="8858250" y="2581275"/>
          <p14:tracePt t="44849" x="8661400" y="2419350"/>
          <p14:tracePt t="44865" x="7920038" y="2116138"/>
          <p14:tracePt t="44882" x="7608888" y="2062163"/>
          <p14:tracePt t="44899" x="7385050" y="2062163"/>
          <p14:tracePt t="44915" x="7126288" y="2071688"/>
          <p14:tracePt t="44932" x="7062788" y="2108200"/>
          <p14:tracePt t="44949" x="7000875" y="2152650"/>
          <p14:tracePt t="44965" x="6973888" y="2187575"/>
          <p14:tracePt t="44982" x="6938963" y="2241550"/>
          <p14:tracePt t="44998" x="6929438" y="2276475"/>
          <p14:tracePt t="50143" x="7045325" y="2205038"/>
          <p14:tracePt t="50155" x="7653338" y="1928813"/>
          <p14:tracePt t="50168" x="8518525" y="1598613"/>
          <p14:tracePt t="50181" x="9375775" y="1500188"/>
          <p14:tracePt t="50193" x="9671050" y="1571625"/>
          <p14:tracePt t="50207" x="9947275" y="1822450"/>
          <p14:tracePt t="50222" x="10109200" y="2089150"/>
          <p14:tracePt t="50238" x="10206038" y="2438400"/>
          <p14:tracePt t="50255" x="10225088" y="2643188"/>
          <p14:tracePt t="50272" x="10082213" y="3027363"/>
          <p14:tracePt t="50288" x="9885363" y="3133725"/>
          <p14:tracePt t="50305" x="9545638" y="3232150"/>
          <p14:tracePt t="50321" x="8688388" y="3286125"/>
          <p14:tracePt t="50338" x="8259763" y="3276600"/>
          <p14:tracePt t="50355" x="7840663" y="3133725"/>
          <p14:tracePt t="50372" x="7180263" y="2490788"/>
          <p14:tracePt t="50388" x="6919913" y="2054225"/>
          <p14:tracePt t="50405" x="6732588" y="1411288"/>
          <p14:tracePt t="50421" x="6634163" y="401638"/>
          <p14:tracePt t="50438" x="6634163" y="152400"/>
          <p14:tracePt t="50455" x="6688138" y="0"/>
          <p14:tracePt t="50471" x="6769100" y="0"/>
          <p14:tracePt t="50488" x="7089775" y="0"/>
          <p14:tracePt t="50504" x="7358063" y="0"/>
          <p14:tracePt t="50521" x="7670800" y="0"/>
          <p14:tracePt t="50538" x="8126413" y="0"/>
          <p14:tracePt t="50554" x="8304213" y="0"/>
          <p14:tracePt t="50571" x="8439150" y="53975"/>
          <p14:tracePt t="50588" x="8680450" y="231775"/>
          <p14:tracePt t="50604" x="8751888" y="347663"/>
          <p14:tracePt t="50621" x="8831263" y="536575"/>
          <p14:tracePt t="50638" x="8885238" y="982663"/>
          <p14:tracePt t="50654" x="8885238" y="1204913"/>
          <p14:tracePt t="50671" x="8885238" y="1312863"/>
          <p14:tracePt t="50688" x="8867775" y="1393825"/>
          <p14:tracePt t="50704" x="8858250" y="1401763"/>
          <p14:tracePt t="50721" x="8848725" y="1411288"/>
          <p14:tracePt t="50737" x="8840788" y="1411288"/>
          <p14:tracePt t="50776" x="8840788" y="1419225"/>
          <p14:tracePt t="50789" x="8840788" y="1438275"/>
          <p14:tracePt t="50801" x="8840788" y="1465263"/>
          <p14:tracePt t="50814" x="8840788" y="1517650"/>
          <p14:tracePt t="50827" x="8840788" y="1589088"/>
          <p14:tracePt t="50839" x="8848725" y="1643063"/>
          <p14:tracePt t="50854" x="8858250" y="1670050"/>
          <p14:tracePt t="50870" x="8858250" y="1687513"/>
          <p14:tracePt t="50887" x="8858250" y="1704975"/>
          <p14:tracePt t="50904" x="8858250" y="1731963"/>
          <p14:tracePt t="50920" x="8858250" y="1741488"/>
          <p14:tracePt t="50937" x="8858250" y="1758950"/>
          <p14:tracePt t="50954" x="8858250" y="1768475"/>
          <p14:tracePt t="58539" x="8939213" y="1803400"/>
          <p14:tracePt t="58552" x="9313863" y="2044700"/>
          <p14:tracePt t="58565" x="9902825" y="2438400"/>
          <p14:tracePt t="58577" x="10474325" y="2874963"/>
          <p14:tracePt t="58591" x="10653713" y="3017838"/>
          <p14:tracePt t="58606" x="10769600" y="3116263"/>
          <p14:tracePt t="58623" x="10831513" y="3152775"/>
          <p14:tracePt t="58639" x="10868025" y="3179763"/>
          <p14:tracePt t="58844" x="10875963" y="3179763"/>
          <p14:tracePt t="58857" x="10902950" y="3197225"/>
          <p14:tracePt t="58869" x="10991850" y="3276600"/>
          <p14:tracePt t="58882" x="11206163" y="3438525"/>
          <p14:tracePt t="58895" x="11609388" y="3768725"/>
          <p14:tracePt t="58907" x="11966575" y="4089400"/>
          <p14:tracePt t="58922" x="12188825" y="4276725"/>
          <p14:tracePt t="58938" x="12188825" y="4456113"/>
          <p14:tracePt t="58955" x="12188825" y="4589463"/>
          <p14:tracePt t="58971" x="12188825" y="4911725"/>
          <p14:tracePt t="58988" x="12188825" y="5000625"/>
          <p14:tracePt t="59005" x="12188825" y="5099050"/>
          <p14:tracePt t="59022" x="12188825" y="5224463"/>
          <p14:tracePt t="59038" x="12188825" y="5241925"/>
          <p14:tracePt t="59055" x="12188825" y="5259388"/>
          <p14:tracePt t="59072" x="12180888" y="5268913"/>
          <p14:tracePt t="59377" x="12180888" y="5276850"/>
          <p14:tracePt t="59402" x="12180888" y="5286375"/>
          <p14:tracePt t="59415" x="12180888" y="5303838"/>
          <p14:tracePt t="59428" x="12171363" y="5322888"/>
          <p14:tracePt t="59440" x="12161838" y="5348288"/>
          <p14:tracePt t="59454" x="12153900" y="5384800"/>
          <p14:tracePt t="59471" x="12144375" y="5419725"/>
          <p14:tracePt t="59487" x="12134850" y="5446713"/>
          <p14:tracePt t="59504" x="12117388" y="5491163"/>
          <p14:tracePt t="59520" x="12117388" y="5510213"/>
          <p14:tracePt t="59537" x="12109450" y="5527675"/>
          <p14:tracePt t="59554" x="12090400" y="5545138"/>
          <p14:tracePt t="59570" x="12082463" y="5572125"/>
          <p14:tracePt t="59587" x="12072938" y="5589588"/>
          <p14:tracePt t="59604" x="12063413" y="5599113"/>
          <p14:tracePt t="59620" x="12045950" y="5653088"/>
          <p14:tracePt t="59637" x="12038013" y="5670550"/>
          <p14:tracePt t="59654" x="12038013" y="5688013"/>
          <p14:tracePt t="59670" x="12018963" y="5724525"/>
          <p14:tracePt t="60554" x="11991975" y="5946775"/>
          <p14:tracePt t="60567" x="11966575" y="5946775"/>
          <p14:tracePt t="60579" x="11912600" y="5919788"/>
          <p14:tracePt t="60592" x="11796713" y="5867400"/>
          <p14:tracePt t="60605" x="11590338" y="5732463"/>
          <p14:tracePt t="60618" x="11269663" y="5537200"/>
          <p14:tracePt t="60632" x="11045825" y="5402263"/>
          <p14:tracePt t="60649" x="10902950" y="5313363"/>
          <p14:tracePt t="60665" x="10814050" y="5268913"/>
          <p14:tracePt t="60682" x="10644188" y="5143500"/>
          <p14:tracePt t="60699" x="10582275" y="5089525"/>
          <p14:tracePt t="60715" x="10528300" y="5045075"/>
          <p14:tracePt t="60732" x="10456863" y="4973638"/>
          <p14:tracePt t="60749" x="10439400" y="4956175"/>
          <p14:tracePt t="60765" x="10429875" y="4938713"/>
          <p14:tracePt t="68598" x="10439400" y="4938713"/>
          <p14:tracePt t="68610" x="10518775" y="4973638"/>
          <p14:tracePt t="68623" x="10671175" y="5072063"/>
          <p14:tracePt t="68636" x="10875963" y="5214938"/>
          <p14:tracePt t="68650" x="10966450" y="5295900"/>
          <p14:tracePt t="68667" x="11001375" y="5330825"/>
          <p14:tracePt t="68683" x="11010900" y="5340350"/>
          <p14:tracePt t="68700" x="11018838" y="5348288"/>
          <p14:tracePt t="68717" x="11028363" y="5348288"/>
          <p14:tracePt t="68737" x="11037888" y="5357813"/>
          <p14:tracePt t="68788" x="11037888" y="5367338"/>
          <p14:tracePt t="68801" x="11037888" y="5375275"/>
          <p14:tracePt t="68813" x="11028363" y="5375275"/>
          <p14:tracePt t="68826" x="11018838" y="5375275"/>
          <p14:tracePt t="68838" x="11010900" y="5384800"/>
          <p14:tracePt t="68852" x="11001375" y="5384800"/>
          <p14:tracePt t="68866" x="10983913" y="5394325"/>
          <p14:tracePt t="68889" x="10983913" y="5402263"/>
          <p14:tracePt t="68902" x="10974388" y="5402263"/>
          <p14:tracePt t="68991" x="10983913" y="5402263"/>
          <p14:tracePt t="69003" x="11018838" y="5402263"/>
          <p14:tracePt t="69017" x="11090275" y="5394325"/>
          <p14:tracePt t="69029" x="11206163" y="5375275"/>
          <p14:tracePt t="69042" x="11358563" y="5357813"/>
          <p14:tracePt t="69054" x="11474450" y="5348288"/>
          <p14:tracePt t="69067" x="11572875" y="5348288"/>
          <p14:tracePt t="69083" x="11661775" y="5348288"/>
          <p14:tracePt t="69099" x="11706225" y="5348288"/>
          <p14:tracePt t="69116" x="11752263" y="5348288"/>
          <p14:tracePt t="69133" x="11804650" y="5348288"/>
          <p14:tracePt t="69149" x="11823700" y="5348288"/>
          <p14:tracePt t="69166" x="11849100" y="5357813"/>
          <p14:tracePt t="69182" x="11895138" y="5367338"/>
          <p14:tracePt t="69199" x="11912600" y="5375275"/>
          <p14:tracePt t="69216" x="11920538" y="5384800"/>
          <p14:tracePt t="69232" x="11939588" y="5394325"/>
          <p14:tracePt t="69249" x="11947525" y="5402263"/>
          <p14:tracePt t="69270" x="11947525" y="5411788"/>
          <p14:tracePt t="69283" x="11957050" y="5419725"/>
          <p14:tracePt t="69299" x="11966575" y="5438775"/>
          <p14:tracePt t="69315" x="11974513" y="5483225"/>
          <p14:tracePt t="69332" x="11984038" y="5518150"/>
          <p14:tracePt t="69349" x="12001500" y="5608638"/>
          <p14:tracePt t="69365" x="12018963" y="5634038"/>
          <p14:tracePt t="69382" x="12028488" y="5653088"/>
          <p14:tracePt t="69399" x="12038013" y="5670550"/>
          <p14:tracePt t="69422" x="12045950" y="5680075"/>
          <p14:tracePt t="69434" x="12045950" y="5688013"/>
          <p14:tracePt t="69448" x="12045950" y="5697538"/>
          <p14:tracePt t="69465" x="12045950" y="5705475"/>
          <p14:tracePt t="70297" x="12045950" y="5902325"/>
          <p14:tracePt t="70309" x="11984038" y="5867400"/>
          <p14:tracePt t="70321" x="11742738" y="5715000"/>
          <p14:tracePt t="70334" x="11252200" y="5429250"/>
          <p14:tracePt t="70347" x="10599738" y="5089525"/>
          <p14:tracePt t="70362" x="10188575" y="4919663"/>
          <p14:tracePt t="70378" x="10018713" y="4813300"/>
          <p14:tracePt t="70395" x="9804400" y="4714875"/>
          <p14:tracePt t="70412" x="9599613" y="4608513"/>
          <p14:tracePt t="70428" x="9528175" y="4581525"/>
          <p14:tracePt t="70445" x="9483725" y="4562475"/>
          <p14:tracePt t="70461" x="9429750" y="4545013"/>
          <p14:tracePt t="70478" x="9412288" y="4545013"/>
          <p14:tracePt t="70677" x="9402763" y="4545013"/>
          <p14:tracePt t="70689" x="9375775" y="4545013"/>
          <p14:tracePt t="70702" x="9277350" y="4510088"/>
          <p14:tracePt t="70715" x="9063038" y="4465638"/>
          <p14:tracePt t="70728" x="8599488" y="4357688"/>
          <p14:tracePt t="70744" x="8062913" y="4276725"/>
          <p14:tracePt t="70761" x="7653338" y="4232275"/>
          <p14:tracePt t="70778" x="7277100" y="4214813"/>
          <p14:tracePt t="70794" x="6680200" y="4214813"/>
          <p14:tracePt t="70811" x="6411913" y="4214813"/>
          <p14:tracePt t="70827" x="6205538" y="4214813"/>
          <p14:tracePt t="70844" x="5938838" y="4214813"/>
          <p14:tracePt t="70861" x="5867400" y="4214813"/>
          <p14:tracePt t="70877" x="5813425" y="4214813"/>
          <p14:tracePt t="70894" x="5759450" y="4214813"/>
          <p14:tracePt t="70911" x="5751513" y="4214813"/>
          <p14:tracePt t="70930" x="5741988" y="4214813"/>
          <p14:tracePt t="70981" x="5751513" y="4214813"/>
          <p14:tracePt t="70994" x="5795963" y="4214813"/>
          <p14:tracePt t="71006" x="5902325" y="4224338"/>
          <p14:tracePt t="71019" x="6027738" y="4232275"/>
          <p14:tracePt t="71032" x="6089650" y="4232275"/>
          <p14:tracePt t="71044" x="6108700" y="4232275"/>
          <p14:tracePt t="71060" x="6116638" y="4232275"/>
          <p14:tracePt t="71077" x="6126163" y="4232275"/>
          <p14:tracePt t="71108" x="6099175" y="4232275"/>
          <p14:tracePt t="71120" x="6010275" y="4251325"/>
          <p14:tracePt t="71133" x="5822950" y="4276725"/>
          <p14:tracePt t="71146" x="5554663" y="4313238"/>
          <p14:tracePt t="71160" x="5330825" y="4375150"/>
          <p14:tracePt t="71177" x="5224463" y="4411663"/>
          <p14:tracePt t="71193" x="5170488" y="4429125"/>
          <p14:tracePt t="71210" x="5126038" y="4465638"/>
          <p14:tracePt t="71227" x="5116513" y="4465638"/>
          <p14:tracePt t="71243" x="5116513" y="4473575"/>
          <p14:tracePt t="71260" x="5116513" y="4500563"/>
          <p14:tracePt t="71277" x="5133975" y="4545013"/>
          <p14:tracePt t="71293" x="5214938" y="4589463"/>
          <p14:tracePt t="71310" x="5456238" y="4705350"/>
          <p14:tracePt t="71326" x="5634038" y="4768850"/>
          <p14:tracePt t="71343" x="5776913" y="4803775"/>
          <p14:tracePt t="71360" x="5938838" y="4813300"/>
          <p14:tracePt t="71376" x="6197600" y="4840288"/>
          <p14:tracePt t="71393" x="6323013" y="4840288"/>
          <p14:tracePt t="71410" x="6438900" y="4830763"/>
          <p14:tracePt t="71426" x="6616700" y="4751388"/>
          <p14:tracePt t="71443" x="6670675" y="4705350"/>
          <p14:tracePt t="71460" x="6688138" y="4660900"/>
          <p14:tracePt t="71476" x="6705600" y="4608513"/>
          <p14:tracePt t="71493" x="6705600" y="4598988"/>
          <p14:tracePt t="71510" x="6715125" y="4581525"/>
          <p14:tracePt t="71526" x="6715125" y="4545013"/>
          <p14:tracePt t="71543" x="6697663" y="4527550"/>
          <p14:tracePt t="71559" x="6626225" y="4483100"/>
          <p14:tracePt t="71576" x="6259513" y="4357688"/>
          <p14:tracePt t="71593" x="5991225" y="4313238"/>
          <p14:tracePt t="71609" x="5759450" y="4286250"/>
          <p14:tracePt t="71626" x="5608638" y="4286250"/>
          <p14:tracePt t="71643" x="5438775" y="4286250"/>
          <p14:tracePt t="71659" x="5384800" y="4303713"/>
          <p14:tracePt t="71676" x="5357813" y="4322763"/>
          <p14:tracePt t="71692" x="5348288" y="4330700"/>
          <p14:tracePt t="71709" x="5340350" y="4348163"/>
          <p14:tracePt t="71726" x="5340350" y="4375150"/>
          <p14:tracePt t="71742" x="5394325" y="4518025"/>
          <p14:tracePt t="71759" x="5500688" y="4608513"/>
          <p14:tracePt t="71776" x="5697538" y="4724400"/>
          <p14:tracePt t="71792" x="6161088" y="4894263"/>
          <p14:tracePt t="71809" x="6348413" y="4929188"/>
          <p14:tracePt t="71826" x="6589713" y="4965700"/>
          <p14:tracePt t="71842" x="6840538" y="4983163"/>
          <p14:tracePt t="71859" x="6938963" y="4991100"/>
          <p14:tracePt t="71876" x="7010400" y="4991100"/>
          <p14:tracePt t="71892" x="7054850" y="4991100"/>
          <p14:tracePt t="71909" x="7072313" y="4991100"/>
          <p14:tracePt t="71931" x="7081838" y="4991100"/>
          <p14:tracePt t="72261" x="7037388" y="4983163"/>
          <p14:tracePt t="72274" x="6946900" y="4956175"/>
          <p14:tracePt t="72287" x="6813550" y="4929188"/>
          <p14:tracePt t="72299" x="6537325" y="4848225"/>
          <p14:tracePt t="72312" x="6286500" y="4776788"/>
          <p14:tracePt t="72325" x="6161088" y="4741863"/>
          <p14:tracePt t="72341" x="6081713" y="4724400"/>
          <p14:tracePt t="72358" x="6027738" y="4705350"/>
          <p14:tracePt t="72375" x="5973763" y="4687888"/>
          <p14:tracePt t="72391" x="5884863" y="4652963"/>
          <p14:tracePt t="72408" x="5867400" y="4633913"/>
          <p14:tracePt t="72425" x="5857875" y="4616450"/>
          <p14:tracePt t="72441" x="5830888" y="4589463"/>
          <p14:tracePt t="72458" x="5830888" y="4581525"/>
          <p14:tracePt t="72474" x="5822950" y="4562475"/>
          <p14:tracePt t="72491" x="5803900" y="4545013"/>
          <p14:tracePt t="72508" x="5795963" y="4537075"/>
          <p14:tracePt t="72524" x="5776913" y="4518025"/>
          <p14:tracePt t="72541" x="5741988" y="4491038"/>
          <p14:tracePt t="72557" x="5732463" y="4473575"/>
          <p14:tracePt t="72574" x="5715000" y="4465638"/>
          <p14:tracePt t="72591" x="5661025" y="4438650"/>
          <p14:tracePt t="72607" x="5634038" y="4438650"/>
          <p14:tracePt t="72624" x="5616575" y="4429125"/>
          <p14:tracePt t="72641" x="5599113" y="4429125"/>
          <p14:tracePt t="72657" x="5572125" y="4429125"/>
          <p14:tracePt t="72674" x="5554663" y="4456113"/>
          <p14:tracePt t="72691" x="5537200" y="4491038"/>
          <p14:tracePt t="72707" x="5510213" y="4608513"/>
          <p14:tracePt t="72724" x="5510213" y="4660900"/>
          <p14:tracePt t="72741" x="5518150" y="4714875"/>
          <p14:tracePt t="72757" x="5626100" y="4813300"/>
          <p14:tracePt t="72774" x="5705475" y="4848225"/>
          <p14:tracePt t="72791" x="5813425" y="4894263"/>
          <p14:tracePt t="72807" x="5983288" y="4911725"/>
          <p14:tracePt t="72824" x="6054725" y="4919663"/>
          <p14:tracePt t="72841" x="6089650" y="4919663"/>
          <p14:tracePt t="72857" x="6126163" y="4919663"/>
          <p14:tracePt t="72873" x="6134100" y="4902200"/>
          <p14:tracePt t="72890" x="6143625" y="4894263"/>
          <p14:tracePt t="72907" x="6143625" y="4867275"/>
          <p14:tracePt t="72923" x="6153150" y="4768850"/>
          <p14:tracePt t="72941" x="6153150" y="4687888"/>
          <p14:tracePt t="72957" x="6143625" y="4625975"/>
          <p14:tracePt t="72973" x="6089650" y="4518025"/>
          <p14:tracePt t="72990" x="6045200" y="4465638"/>
          <p14:tracePt t="73007" x="5965825" y="4411663"/>
          <p14:tracePt t="73023" x="5822950" y="4340225"/>
          <p14:tracePt t="73040" x="5768975" y="4322763"/>
          <p14:tracePt t="73057" x="5741988" y="4303713"/>
          <p14:tracePt t="73073" x="5715000" y="4303713"/>
          <p14:tracePt t="73097" x="5705475" y="4303713"/>
          <p14:tracePt t="73136" x="5705475" y="4322763"/>
          <p14:tracePt t="73148" x="5705475" y="4348163"/>
          <p14:tracePt t="73161" x="5732463" y="4384675"/>
          <p14:tracePt t="73174" x="5803900" y="4446588"/>
          <p14:tracePt t="73186" x="5911850" y="4527550"/>
          <p14:tracePt t="73199" x="6054725" y="4616450"/>
          <p14:tracePt t="73212" x="6197600" y="4687888"/>
          <p14:tracePt t="73225" x="6286500" y="4714875"/>
          <p14:tracePt t="73240" x="6384925" y="4741863"/>
          <p14:tracePt t="73256" x="6473825" y="4759325"/>
          <p14:tracePt t="73273" x="6527800" y="4759325"/>
          <p14:tracePt t="73290" x="6643688" y="4776788"/>
          <p14:tracePt t="73306" x="6670675" y="4776788"/>
          <p14:tracePt t="73323" x="6688138" y="4776788"/>
          <p14:tracePt t="73339" x="6724650" y="4776788"/>
          <p14:tracePt t="73356" x="6732588" y="4776788"/>
          <p14:tracePt t="73377" x="6742113" y="4776788"/>
          <p14:tracePt t="73402" x="6742113" y="4768850"/>
          <p14:tracePt t="73415" x="6742113" y="4759325"/>
          <p14:tracePt t="73427" x="6751638" y="4741863"/>
          <p14:tracePt t="73440" x="6759575" y="4714875"/>
          <p14:tracePt t="73456" x="6759575" y="4697413"/>
          <p14:tracePt t="73472" x="6759575" y="4660900"/>
          <p14:tracePt t="73489" x="6759575" y="4633913"/>
          <p14:tracePt t="73506" x="6751638" y="4589463"/>
          <p14:tracePt t="73522" x="6732588" y="4572000"/>
          <p14:tracePt t="73539" x="6705600" y="4537075"/>
          <p14:tracePt t="73556" x="6626225" y="4500563"/>
          <p14:tracePt t="73572" x="6599238" y="4483100"/>
          <p14:tracePt t="73589" x="6581775" y="4473575"/>
          <p14:tracePt t="73605" x="6562725" y="4473575"/>
          <p14:tracePt t="73622" x="6554788" y="4473575"/>
          <p14:tracePt t="73656" x="6545263" y="4483100"/>
          <p14:tracePt t="73668" x="6537325" y="4500563"/>
          <p14:tracePt t="73681" x="6537325" y="4518025"/>
          <p14:tracePt t="73694" x="6537325" y="4554538"/>
          <p14:tracePt t="73706" x="6537325" y="4581525"/>
          <p14:tracePt t="73722" x="6537325" y="4625975"/>
          <p14:tracePt t="73739" x="6562725" y="4679950"/>
          <p14:tracePt t="73755" x="6589713" y="4724400"/>
          <p14:tracePt t="73772" x="6680200" y="4795838"/>
          <p14:tracePt t="73788" x="6732588" y="4813300"/>
          <p14:tracePt t="73805" x="6777038" y="4822825"/>
          <p14:tracePt t="73822" x="6840538" y="4830763"/>
          <p14:tracePt t="73838" x="6867525" y="4840288"/>
          <p14:tracePt t="73855" x="6884988" y="4840288"/>
          <p14:tracePt t="73872" x="6938963" y="4840288"/>
          <p14:tracePt t="73888" x="6946900" y="4840288"/>
          <p14:tracePt t="73905" x="6956425" y="4840288"/>
          <p14:tracePt t="73922" x="6965950" y="4840288"/>
          <p14:tracePt t="73938" x="6973888" y="4840288"/>
          <p14:tracePt t="73955" x="6983413" y="4840288"/>
          <p14:tracePt t="73971" x="6983413" y="4830763"/>
          <p14:tracePt t="74061" x="6983413" y="4822825"/>
          <p14:tracePt t="74835" x="6991350" y="4822825"/>
          <p14:tracePt t="74848" x="7010400" y="4822825"/>
          <p14:tracePt t="74861" x="7027863" y="4822825"/>
          <p14:tracePt t="74873" x="7054850" y="4822825"/>
          <p14:tracePt t="74886" x="7099300" y="4822825"/>
          <p14:tracePt t="74903" x="7161213" y="4822825"/>
          <p14:tracePt t="74920" x="7215188" y="4822825"/>
          <p14:tracePt t="74937" x="7277100" y="4822825"/>
          <p14:tracePt t="74953" x="7304088" y="4822825"/>
          <p14:tracePt t="74970" x="7323138" y="4822825"/>
          <p14:tracePt t="74986" x="7340600" y="4822825"/>
          <p14:tracePt t="75003" x="7385050" y="4822825"/>
          <p14:tracePt t="75020" x="7419975" y="4822825"/>
          <p14:tracePt t="75036" x="7439025" y="4822825"/>
          <p14:tracePt t="75053" x="7510463" y="4822825"/>
          <p14:tracePt t="75069" x="7562850" y="4830763"/>
          <p14:tracePt t="75086" x="7589838" y="4830763"/>
          <p14:tracePt t="75103" x="7643813" y="4840288"/>
          <p14:tracePt t="75119" x="7661275" y="4840288"/>
          <p14:tracePt t="78401" x="7670800" y="4840288"/>
          <p14:tracePt t="78414" x="7680325" y="4840288"/>
          <p14:tracePt t="78426" x="7697788" y="4840288"/>
          <p14:tracePt t="78439" x="7715250" y="4840288"/>
          <p14:tracePt t="78452" x="7732713" y="4840288"/>
          <p14:tracePt t="78465" x="7742238" y="4840288"/>
          <p14:tracePt t="78479" x="7751763" y="4840288"/>
          <p14:tracePt t="78503" x="7759700" y="4840288"/>
          <p14:tracePt t="78604" x="7759700" y="4848225"/>
          <p14:tracePt t="78617" x="7759700" y="4857750"/>
          <p14:tracePt t="78630" x="7769225" y="4875213"/>
          <p14:tracePt t="78642" x="7777163" y="4894263"/>
          <p14:tracePt t="78655" x="7777163" y="4919663"/>
          <p14:tracePt t="78668" x="7796213" y="4965700"/>
          <p14:tracePt t="78681" x="7804150" y="5010150"/>
          <p14:tracePt t="78696" x="7813675" y="5037138"/>
          <p14:tracePt t="78712" x="7831138" y="5062538"/>
          <p14:tracePt t="78729" x="7831138" y="5081588"/>
          <p14:tracePt t="78746" x="7831138" y="5089525"/>
          <p14:tracePt t="78769" x="7831138" y="5099050"/>
          <p14:tracePt t="78807" x="7804150" y="5108575"/>
          <p14:tracePt t="78820" x="7724775" y="5116513"/>
          <p14:tracePt t="78833" x="7616825" y="5116513"/>
          <p14:tracePt t="78845" x="7500938" y="5126038"/>
          <p14:tracePt t="78858" x="7375525" y="5133975"/>
          <p14:tracePt t="78870" x="7277100" y="5133975"/>
          <p14:tracePt t="78883" x="7170738" y="5133975"/>
          <p14:tracePt t="78896" x="7099300" y="5133975"/>
          <p14:tracePt t="78912" x="7037388" y="5133975"/>
          <p14:tracePt t="78929" x="6983413" y="5126038"/>
          <p14:tracePt t="78945" x="6929438" y="5126038"/>
          <p14:tracePt t="78962" x="6831013" y="5126038"/>
          <p14:tracePt t="78978" x="6796088" y="5126038"/>
          <p14:tracePt t="78995" x="6769100" y="5126038"/>
          <p14:tracePt t="79012" x="6705600" y="5126038"/>
          <p14:tracePt t="79028" x="6688138" y="5126038"/>
          <p14:tracePt t="79045" x="6680200" y="5126038"/>
          <p14:tracePt t="79062" x="6653213" y="5126038"/>
          <p14:tracePt t="79078" x="6634163" y="5126038"/>
          <p14:tracePt t="79099" x="6616700" y="5126038"/>
          <p14:tracePt t="79112" x="6599238" y="5126038"/>
          <p14:tracePt t="79128" x="6562725" y="5126038"/>
          <p14:tracePt t="79146" x="6537325" y="5126038"/>
          <p14:tracePt t="79161" x="6500813" y="5126038"/>
          <p14:tracePt t="79178" x="6394450" y="5160963"/>
          <p14:tracePt t="79195" x="6330950" y="5187950"/>
          <p14:tracePt t="79211" x="6232525" y="5205413"/>
          <p14:tracePt t="79228" x="6010275" y="5232400"/>
          <p14:tracePt t="79245" x="5902325" y="5241925"/>
          <p14:tracePt t="79261" x="5803900" y="5241925"/>
          <p14:tracePt t="79278" x="5608638" y="5241925"/>
          <p14:tracePt t="79295" x="5537200" y="5241925"/>
          <p14:tracePt t="79311" x="5500688" y="5241925"/>
          <p14:tracePt t="79328" x="5446713" y="5241925"/>
          <p14:tracePt t="79345" x="5438775" y="5232400"/>
          <p14:tracePt t="79361" x="5429250" y="5232400"/>
          <p14:tracePt t="79378" x="5419725" y="5232400"/>
          <p14:tracePt t="79504" x="5438775" y="5224463"/>
          <p14:tracePt t="79517" x="5527675" y="5205413"/>
          <p14:tracePt t="79530" x="5688013" y="5170488"/>
          <p14:tracePt t="79542" x="6072188" y="5108575"/>
          <p14:tracePt t="79555" x="6465888" y="5037138"/>
          <p14:tracePt t="79567" x="6777038" y="4991100"/>
          <p14:tracePt t="79580" x="6965950" y="4965700"/>
          <p14:tracePt t="79594" x="7116763" y="4956175"/>
          <p14:tracePt t="79611" x="7251700" y="4946650"/>
          <p14:tracePt t="79627" x="7375525" y="4919663"/>
          <p14:tracePt t="79644" x="7572375" y="4919663"/>
          <p14:tracePt t="79661" x="7653338" y="4902200"/>
          <p14:tracePt t="79677" x="7724775" y="4884738"/>
          <p14:tracePt t="79694" x="7786688" y="4857750"/>
          <p14:tracePt t="79710" x="7912100" y="4786313"/>
          <p14:tracePt t="79727" x="7966075" y="4741863"/>
          <p14:tracePt t="79744" x="8010525" y="4697413"/>
          <p14:tracePt t="79760" x="8037513" y="4652963"/>
          <p14:tracePt t="79777" x="8045450" y="4633913"/>
          <p14:tracePt t="79794" x="8045450" y="4616450"/>
          <p14:tracePt t="79810" x="8054975" y="4562475"/>
          <p14:tracePt t="79827" x="8054975" y="4510088"/>
          <p14:tracePt t="79843" x="8054975" y="4438650"/>
          <p14:tracePt t="79860" x="8001000" y="4303713"/>
          <p14:tracePt t="79877" x="7966075" y="4259263"/>
          <p14:tracePt t="79893" x="7929563" y="4232275"/>
          <p14:tracePt t="79910" x="7894638" y="4197350"/>
          <p14:tracePt t="79927" x="7875588" y="4179888"/>
          <p14:tracePt t="79943" x="7867650" y="4179888"/>
          <p14:tracePt t="79960" x="7858125" y="4179888"/>
          <p14:tracePt t="79977" x="7831138" y="4170363"/>
          <p14:tracePt t="79993" x="7813675" y="4170363"/>
          <p14:tracePt t="80010" x="7796213" y="4170363"/>
          <p14:tracePt t="80027" x="7742238" y="4170363"/>
          <p14:tracePt t="80043" x="7705725" y="4179888"/>
          <p14:tracePt t="80060" x="7670800" y="4197350"/>
          <p14:tracePt t="80076" x="7626350" y="4241800"/>
          <p14:tracePt t="80093" x="7589838" y="4276725"/>
          <p14:tracePt t="80110" x="7572375" y="4286250"/>
          <p14:tracePt t="80126" x="7537450" y="4322763"/>
          <p14:tracePt t="80143" x="7527925" y="4340225"/>
          <p14:tracePt t="80160" x="7510463" y="4348163"/>
          <p14:tracePt t="80176" x="7473950" y="4367213"/>
          <p14:tracePt t="80193" x="7439025" y="4375150"/>
          <p14:tracePt t="80209" x="7402513" y="4394200"/>
          <p14:tracePt t="80226" x="7375525" y="4402138"/>
          <p14:tracePt t="80243" x="7304088" y="4419600"/>
          <p14:tracePt t="80259" x="7286625" y="4419600"/>
          <p14:tracePt t="80276" x="7269163" y="4419600"/>
          <p14:tracePt t="80293" x="7251700" y="4419600"/>
          <p14:tracePt t="80309" x="7232650" y="4419600"/>
          <p14:tracePt t="80326" x="7215188" y="4419600"/>
          <p14:tracePt t="80342" x="7197725" y="4419600"/>
          <p14:tracePt t="80359" x="7188200" y="4419600"/>
          <p14:tracePt t="80379" x="7180263" y="4419600"/>
          <p14:tracePt t="80392" x="7170738" y="4419600"/>
          <p14:tracePt t="80430" x="7161213" y="4419600"/>
          <p14:tracePt t="80442" x="7153275" y="4419600"/>
          <p14:tracePt t="80455" x="7143750" y="4419600"/>
          <p14:tracePt t="80468" x="7134225" y="4419600"/>
          <p14:tracePt t="80480" x="7126288" y="4419600"/>
          <p14:tracePt t="80493" x="7116763" y="4419600"/>
          <p14:tracePt t="80509" x="7099300" y="4419600"/>
          <p14:tracePt t="80531" x="7089775" y="4419600"/>
          <p14:tracePt t="80556" x="7081838" y="4419600"/>
          <p14:tracePt t="80582" x="7072313" y="4419600"/>
          <p14:tracePt t="80632" x="7072313" y="4429125"/>
          <p14:tracePt t="80645" x="7072313" y="4438650"/>
          <p14:tracePt t="80658" x="7072313" y="4456113"/>
          <p14:tracePt t="80670" x="7072313" y="4500563"/>
          <p14:tracePt t="80683" x="7099300" y="4545013"/>
          <p14:tracePt t="80696" x="7126288" y="4616450"/>
          <p14:tracePt t="80709" x="7153275" y="4643438"/>
          <p14:tracePt t="80725" x="7161213" y="4660900"/>
          <p14:tracePt t="80742" x="7188200" y="4687888"/>
          <p14:tracePt t="80758" x="7197725" y="4697413"/>
          <p14:tracePt t="80775" x="7215188" y="4705350"/>
          <p14:tracePt t="80792" x="7232650" y="4714875"/>
          <p14:tracePt t="80810" x="7242175" y="4724400"/>
          <p14:tracePt t="80825" x="7251700" y="4724400"/>
          <p14:tracePt t="80848" x="7269163" y="4724400"/>
          <p14:tracePt t="80860" x="7277100" y="4724400"/>
          <p14:tracePt t="80875" x="7304088" y="4724400"/>
          <p14:tracePt t="80891" x="7340600" y="4724400"/>
          <p14:tracePt t="80908" x="7394575" y="4724400"/>
          <p14:tracePt t="80925" x="7500938" y="4724400"/>
          <p14:tracePt t="80941" x="7554913" y="4724400"/>
          <p14:tracePt t="80958" x="7581900" y="4724400"/>
          <p14:tracePt t="80975" x="7616825" y="4714875"/>
          <p14:tracePt t="80991" x="7634288" y="4697413"/>
          <p14:tracePt t="81008" x="7643813" y="4687888"/>
          <p14:tracePt t="81025" x="7643813" y="4670425"/>
          <p14:tracePt t="81042" x="7643813" y="4633913"/>
          <p14:tracePt t="81058" x="7634288" y="4589463"/>
          <p14:tracePt t="81074" x="7589838" y="4527550"/>
          <p14:tracePt t="81091" x="7412038" y="4367213"/>
          <p14:tracePt t="81108" x="7313613" y="4303713"/>
          <p14:tracePt t="81124" x="7232650" y="4268788"/>
          <p14:tracePt t="81141" x="7108825" y="4241800"/>
          <p14:tracePt t="81158" x="7054850" y="4241800"/>
          <p14:tracePt t="81175" x="7018338" y="4241800"/>
          <p14:tracePt t="81191" x="6965950" y="4241800"/>
          <p14:tracePt t="81207" x="6938963" y="4251325"/>
          <p14:tracePt t="81224" x="6919913" y="4268788"/>
          <p14:tracePt t="81242" x="6894513" y="4313238"/>
          <p14:tracePt t="81258" x="6875463" y="4348163"/>
          <p14:tracePt t="81275" x="6858000" y="4394200"/>
          <p14:tracePt t="81291" x="6858000" y="4446588"/>
          <p14:tracePt t="81292" x="6858000" y="4500563"/>
          <p14:tracePt t="81308" x="6858000" y="4554538"/>
          <p14:tracePt t="81324" x="6858000" y="4589463"/>
          <p14:tracePt t="81341" x="6858000" y="4608513"/>
          <p14:tracePt t="81358" x="6858000" y="4643438"/>
          <p14:tracePt t="81374" x="6858000" y="4660900"/>
          <p14:tracePt t="81391" x="6867525" y="4679950"/>
          <p14:tracePt t="81407" x="6884988" y="4687888"/>
          <p14:tracePt t="81424" x="6894513" y="4697413"/>
          <p14:tracePt t="81440" x="6902450" y="4705350"/>
          <p14:tracePt t="81457" x="6919913" y="4714875"/>
          <p14:tracePt t="81474" x="6938963" y="4724400"/>
          <p14:tracePt t="81494" x="6956425" y="4724400"/>
          <p14:tracePt t="81507" x="6973888" y="4732338"/>
          <p14:tracePt t="81532" x="6991350" y="4741863"/>
          <p14:tracePt t="81558" x="7000875" y="4741863"/>
          <p14:tracePt t="81583" x="7010400" y="4751388"/>
          <p14:tracePt t="81596" x="7018338" y="4751388"/>
          <p14:tracePt t="81608" x="7018338" y="4759325"/>
          <p14:tracePt t="82332" x="7027863" y="4759325"/>
          <p14:tracePt t="82510" x="7037388" y="4759325"/>
          <p14:tracePt t="82713" x="7045325" y="4759325"/>
          <p14:tracePt t="83297" x="7054850" y="4759325"/>
          <p14:tracePt t="83309" x="7072313" y="4759325"/>
          <p14:tracePt t="83322" x="7126288" y="4751388"/>
          <p14:tracePt t="83335" x="7224713" y="4751388"/>
          <p14:tracePt t="83347" x="7331075" y="4751388"/>
          <p14:tracePt t="83360" x="7446963" y="4751388"/>
          <p14:tracePt t="83373" x="7562850" y="4751388"/>
          <p14:tracePt t="83387" x="7653338" y="4751388"/>
          <p14:tracePt t="83403" x="7769225" y="4751388"/>
          <p14:tracePt t="83420" x="7848600" y="4751388"/>
          <p14:tracePt t="83437" x="8018463" y="4751388"/>
          <p14:tracePt t="83453" x="8116888" y="4759325"/>
          <p14:tracePt t="83470" x="8251825" y="4803775"/>
          <p14:tracePt t="83487" x="8447088" y="4894263"/>
          <p14:tracePt t="83503" x="8518525" y="4919663"/>
          <p14:tracePt t="83520" x="8572500" y="4946650"/>
          <p14:tracePt t="83536" x="8599488" y="4965700"/>
          <p14:tracePt t="83553" x="8609013" y="4973638"/>
          <p14:tracePt t="83570" x="8616950" y="4973638"/>
          <p14:tracePt t="83652" x="8589963" y="4956175"/>
          <p14:tracePt t="83665" x="8510588" y="4902200"/>
          <p14:tracePt t="83677" x="8394700" y="4840288"/>
          <p14:tracePt t="83690" x="8180388" y="4741863"/>
          <p14:tracePt t="83703" x="8037513" y="4670425"/>
          <p14:tracePt t="83719" x="7929563" y="4625975"/>
          <p14:tracePt t="83736" x="7831138" y="4598988"/>
          <p14:tracePt t="83753" x="7751763" y="4572000"/>
          <p14:tracePt t="83753" x="7688263" y="4545013"/>
          <p14:tracePt t="83769" x="7634288" y="4527550"/>
          <p14:tracePt t="83786" x="7589838" y="4527550"/>
          <p14:tracePt t="83803" x="7572375" y="4527550"/>
          <p14:tracePt t="83819" x="7527925" y="4527550"/>
          <p14:tracePt t="83836" x="7510463" y="4527550"/>
          <p14:tracePt t="83853" x="7483475" y="4527550"/>
          <p14:tracePt t="83869" x="7439025" y="4527550"/>
          <p14:tracePt t="83886" x="7419975" y="4527550"/>
          <p14:tracePt t="83902" x="7412038" y="4527550"/>
          <p14:tracePt t="83919" x="7394575" y="4527550"/>
          <p14:tracePt t="83956" x="7385050" y="4527550"/>
          <p14:tracePt t="84083" x="7385050" y="4545013"/>
          <p14:tracePt t="84095" x="7385050" y="4562475"/>
          <p14:tracePt t="84108" x="7402513" y="4581525"/>
          <p14:tracePt t="84121" x="7419975" y="4625975"/>
          <p14:tracePt t="84135" x="7446963" y="4670425"/>
          <p14:tracePt t="84152" x="7483475" y="4697413"/>
          <p14:tracePt t="84168" x="7500938" y="4724400"/>
          <p14:tracePt t="84185" x="7562850" y="4768850"/>
          <p14:tracePt t="84202" x="7589838" y="4795838"/>
          <p14:tracePt t="84218" x="7626350" y="4822825"/>
          <p14:tracePt t="84235" x="7724775" y="4875213"/>
          <p14:tracePt t="84252" x="7759700" y="4902200"/>
          <p14:tracePt t="84268" x="7796213" y="4929188"/>
          <p14:tracePt t="84285" x="7840663" y="4938713"/>
          <p14:tracePt t="84285" x="7867650" y="4973638"/>
          <p14:tracePt t="84302" x="7912100" y="5010150"/>
          <p14:tracePt t="84318" x="7956550" y="5054600"/>
          <p14:tracePt t="84335" x="7991475" y="5089525"/>
          <p14:tracePt t="84351" x="8037513" y="5133975"/>
          <p14:tracePt t="84368" x="8045450" y="5153025"/>
          <p14:tracePt t="84385" x="8054975" y="5160963"/>
          <p14:tracePt t="84401" x="8062913" y="5160963"/>
          <p14:tracePt t="84437" x="8072438" y="5170488"/>
          <p14:tracePt t="85428" x="8054975" y="5170488"/>
          <p14:tracePt t="85441" x="8037513" y="5170488"/>
          <p14:tracePt t="85454" x="8010525" y="5170488"/>
          <p14:tracePt t="85466" x="7956550" y="5170488"/>
          <p14:tracePt t="85479" x="7867650" y="5170488"/>
          <p14:tracePt t="85492" x="7751763" y="5180013"/>
          <p14:tracePt t="85504" x="7653338" y="5180013"/>
          <p14:tracePt t="85517" x="7554913" y="5180013"/>
          <p14:tracePt t="85533" x="7483475" y="5180013"/>
          <p14:tracePt t="85549" x="7394575" y="5180013"/>
          <p14:tracePt t="85566" x="7323138" y="5180013"/>
          <p14:tracePt t="85583" x="7197725" y="5180013"/>
          <p14:tracePt t="85599" x="7134225" y="5187950"/>
          <p14:tracePt t="85616" x="7072313" y="5197475"/>
          <p14:tracePt t="85633" x="6911975" y="5214938"/>
          <p14:tracePt t="85649" x="6831013" y="5232400"/>
          <p14:tracePt t="85666" x="6769100" y="5241925"/>
          <p14:tracePt t="85683" x="6643688" y="5259388"/>
          <p14:tracePt t="85699" x="6581775" y="5268913"/>
          <p14:tracePt t="85716" x="6537325" y="5276850"/>
          <p14:tracePt t="85733" x="6473825" y="5276850"/>
          <p14:tracePt t="85749" x="6465888" y="5276850"/>
          <p14:tracePt t="85766" x="6446838" y="5276850"/>
          <p14:tracePt t="87079" x="6456363" y="5276850"/>
          <p14:tracePt t="87091" x="6491288" y="5276850"/>
          <p14:tracePt t="87104" x="6599238" y="5276850"/>
          <p14:tracePt t="87117" x="6823075" y="5303838"/>
          <p14:tracePt t="87130" x="7277100" y="5357813"/>
          <p14:tracePt t="87146" x="7769225" y="5429250"/>
          <p14:tracePt t="87163" x="8126413" y="5491163"/>
          <p14:tracePt t="87180" x="8732838" y="5688013"/>
          <p14:tracePt t="87196" x="9010650" y="5795963"/>
          <p14:tracePt t="87213" x="9161463" y="5911850"/>
          <p14:tracePt t="87230" x="9232900" y="5956300"/>
          <p14:tracePt t="87246" x="9277350" y="5983288"/>
          <p14:tracePt t="88752" x="11930063" y="5919788"/>
          <p14:tracePt t="88765" x="11868150" y="5894388"/>
          <p14:tracePt t="88777" x="11609388" y="5786438"/>
          <p14:tracePt t="88790" x="10956925" y="5554663"/>
          <p14:tracePt t="88803" x="10117138" y="5259388"/>
          <p14:tracePt t="88815" x="9304338" y="5037138"/>
          <p14:tracePt t="88828" x="8840788" y="4973638"/>
          <p14:tracePt t="88841" x="8215313" y="4911725"/>
          <p14:tracePt t="88858" x="7732713" y="4857750"/>
          <p14:tracePt t="88874" x="7286625" y="4840288"/>
          <p14:tracePt t="88891" x="6688138" y="4840288"/>
          <p14:tracePt t="88908" x="6518275" y="4840288"/>
          <p14:tracePt t="88924" x="6367463" y="4840288"/>
          <p14:tracePt t="88941" x="6269038" y="4840288"/>
          <p14:tracePt t="88958" x="6099175" y="4840288"/>
          <p14:tracePt t="88975" x="6045200" y="4840288"/>
          <p14:tracePt t="88991" x="6000750" y="4840288"/>
          <p14:tracePt t="89007" x="5911850" y="4830763"/>
          <p14:tracePt t="89024" x="5884863" y="4830763"/>
          <p14:tracePt t="89041" x="5840413" y="4813300"/>
          <p14:tracePt t="89057" x="5795963" y="4795838"/>
          <p14:tracePt t="89074" x="5776913" y="4795838"/>
          <p14:tracePt t="89091" x="5751513" y="4786313"/>
          <p14:tracePt t="89107" x="5670550" y="4768850"/>
          <p14:tracePt t="89124" x="5608638" y="4751388"/>
          <p14:tracePt t="89140" x="5518150" y="4741863"/>
          <p14:tracePt t="89157" x="5357813" y="4714875"/>
          <p14:tracePt t="89174" x="5268913" y="4705350"/>
          <p14:tracePt t="89190" x="5205413" y="4697413"/>
          <p14:tracePt t="89207" x="5153025" y="4697413"/>
          <p14:tracePt t="89224" x="5054600" y="4679950"/>
          <p14:tracePt t="89240" x="5000625" y="4660900"/>
          <p14:tracePt t="89257" x="4973638" y="4633913"/>
          <p14:tracePt t="89274" x="4938713" y="4598988"/>
          <p14:tracePt t="89290" x="4919663" y="4589463"/>
          <p14:tracePt t="89307" x="4919663" y="4581525"/>
          <p14:tracePt t="89323" x="4919663" y="4572000"/>
          <p14:tracePt t="89340" x="4919663" y="4562475"/>
          <p14:tracePt t="89357" x="4919663" y="4554538"/>
          <p14:tracePt t="89373" x="4973638" y="4473575"/>
          <p14:tracePt t="89390" x="5072063" y="4402138"/>
          <p14:tracePt t="89407" x="5197475" y="4303713"/>
          <p14:tracePt t="89423" x="5446713" y="4179888"/>
          <p14:tracePt t="89440" x="5572125" y="4143375"/>
          <p14:tracePt t="89457" x="5688013" y="4116388"/>
          <p14:tracePt t="89473" x="5776913" y="4108450"/>
          <p14:tracePt t="89490" x="5983288" y="4098925"/>
          <p14:tracePt t="89506" x="6116638" y="4098925"/>
          <p14:tracePt t="89523" x="6276975" y="4098925"/>
          <p14:tracePt t="89540" x="6680200" y="4098925"/>
          <p14:tracePt t="89556" x="6938963" y="4116388"/>
          <p14:tracePt t="89573" x="7180263" y="4160838"/>
          <p14:tracePt t="89590" x="7697788" y="4295775"/>
          <p14:tracePt t="89606" x="7939088" y="4357688"/>
          <p14:tracePt t="89623" x="8143875" y="4419600"/>
          <p14:tracePt t="89640" x="8429625" y="4510088"/>
          <p14:tracePt t="89656" x="8528050" y="4545013"/>
          <p14:tracePt t="89673" x="8616950" y="4572000"/>
          <p14:tracePt t="89690" x="8724900" y="4616450"/>
          <p14:tracePt t="89706" x="8732838" y="4616450"/>
          <p14:tracePt t="89723" x="8742363" y="4625975"/>
          <p14:tracePt t="89739" x="8742363" y="4633913"/>
          <p14:tracePt t="89756" x="8751888" y="4633913"/>
          <p14:tracePt t="89773" x="8751888" y="4643438"/>
          <p14:tracePt t="89789" x="8742363" y="4652963"/>
          <p14:tracePt t="89806" x="8456613" y="4759325"/>
          <p14:tracePt t="89822" x="8108950" y="4857750"/>
          <p14:tracePt t="89839" x="7742238" y="4919663"/>
          <p14:tracePt t="89856" x="7153275" y="4965700"/>
          <p14:tracePt t="89872" x="6929438" y="4983163"/>
          <p14:tracePt t="89889" x="6705600" y="4983163"/>
          <p14:tracePt t="89906" x="6419850" y="4983163"/>
          <p14:tracePt t="89922" x="6323013" y="4973638"/>
          <p14:tracePt t="89939" x="6232525" y="4946650"/>
          <p14:tracePt t="89956" x="6126163" y="4902200"/>
          <p14:tracePt t="89972" x="6072188" y="4875213"/>
          <p14:tracePt t="89989" x="6037263" y="4857750"/>
          <p14:tracePt t="90006" x="6027738" y="4840288"/>
          <p14:tracePt t="90022" x="6018213" y="4830763"/>
          <p14:tracePt t="90044" x="6010275" y="4830763"/>
          <p14:tracePt t="90108" x="6010275" y="4822825"/>
          <p14:tracePt t="90121" x="6010275" y="4813300"/>
          <p14:tracePt t="90133" x="6018213" y="4803775"/>
          <p14:tracePt t="90146" x="6062663" y="4768850"/>
          <p14:tracePt t="90159" x="6134100" y="4724400"/>
          <p14:tracePt t="90172" x="6296025" y="4643438"/>
          <p14:tracePt t="90188" x="6500813" y="4545013"/>
          <p14:tracePt t="90205" x="6697663" y="4491038"/>
          <p14:tracePt t="90222" x="6911975" y="4438650"/>
          <p14:tracePt t="90239" x="7000875" y="4429125"/>
          <p14:tracePt t="90255" x="7099300" y="4429125"/>
          <p14:tracePt t="90272" x="7180263" y="4429125"/>
          <p14:tracePt t="90288" x="7402513" y="4429125"/>
          <p14:tracePt t="90305" x="7527925" y="4473575"/>
          <p14:tracePt t="90322" x="7688263" y="4537075"/>
          <p14:tracePt t="90338" x="7867650" y="4633913"/>
          <p14:tracePt t="90355" x="7956550" y="4670425"/>
          <p14:tracePt t="90371" x="8018463" y="4714875"/>
          <p14:tracePt t="90388" x="8099425" y="4768850"/>
          <p14:tracePt t="90405" x="8108950" y="4786313"/>
          <p14:tracePt t="90421" x="8116888" y="4803775"/>
          <p14:tracePt t="90438" x="8126413" y="4822825"/>
          <p14:tracePt t="90463" x="8108950" y="4848225"/>
          <p14:tracePt t="90476" x="8018463" y="4902200"/>
          <p14:tracePt t="90489" x="7858125" y="4965700"/>
          <p14:tracePt t="90504" x="7581900" y="5037138"/>
          <p14:tracePt t="90521" x="7313613" y="5099050"/>
          <p14:tracePt t="90538" x="7081838" y="5126038"/>
          <p14:tracePt t="90554" x="6742113" y="5143500"/>
          <p14:tracePt t="90571" x="6616700" y="5143500"/>
          <p14:tracePt t="90588" x="6510338" y="5143500"/>
          <p14:tracePt t="90604" x="6340475" y="5143500"/>
          <p14:tracePt t="90621" x="6259513" y="5126038"/>
          <p14:tracePt t="90638" x="6197600" y="5108575"/>
          <p14:tracePt t="90654" x="6099175" y="5054600"/>
          <p14:tracePt t="90671" x="6072188" y="5037138"/>
          <p14:tracePt t="90687" x="6037263" y="5010150"/>
          <p14:tracePt t="90704" x="5965825" y="4946650"/>
          <p14:tracePt t="90721" x="5919788" y="4929188"/>
          <p14:tracePt t="90737" x="5884863" y="4894263"/>
          <p14:tracePt t="90754" x="5813425" y="4822825"/>
          <p14:tracePt t="90771" x="5786438" y="4795838"/>
          <p14:tracePt t="90787" x="5759450" y="4741863"/>
          <p14:tracePt t="90804" x="5732463" y="4697413"/>
          <p14:tracePt t="90821" x="5680075" y="4554538"/>
          <p14:tracePt t="90837" x="5661025" y="4491038"/>
          <p14:tracePt t="90854" x="5653088" y="4411663"/>
          <p14:tracePt t="90871" x="5643563" y="4197350"/>
          <p14:tracePt t="90887" x="5643563" y="4125913"/>
          <p14:tracePt t="90904" x="5643563" y="4081463"/>
          <p14:tracePt t="90920" x="5634038" y="4044950"/>
          <p14:tracePt t="90937" x="5634038" y="4037013"/>
          <p14:tracePt t="90970" x="5634038" y="4027488"/>
          <p14:tracePt t="90982" x="5626100" y="4027488"/>
          <p14:tracePt t="91046" x="5626100" y="4037013"/>
          <p14:tracePt t="91058" x="5626100" y="4054475"/>
          <p14:tracePt t="91071" x="5626100" y="4089400"/>
          <p14:tracePt t="91084" x="5626100" y="4116388"/>
          <p14:tracePt t="91096" x="5626100" y="4160838"/>
          <p14:tracePt t="91109" x="5626100" y="4187825"/>
          <p14:tracePt t="91122" x="5626100" y="4214813"/>
          <p14:tracePt t="91137" x="5626100" y="4241800"/>
          <p14:tracePt t="91153" x="5626100" y="4276725"/>
          <p14:tracePt t="91170" x="5626100" y="4313238"/>
          <p14:tracePt t="91187" x="5680075" y="4456113"/>
          <p14:tracePt t="91203" x="5724525" y="4545013"/>
          <p14:tracePt t="91220" x="5786438" y="4616450"/>
          <p14:tracePt t="91236" x="5857875" y="4697413"/>
          <p14:tracePt t="91253" x="5867400" y="4714875"/>
          <p14:tracePt t="91270" x="5875338" y="4724400"/>
          <p14:tracePt t="91286" x="5884863" y="4732338"/>
          <p14:tracePt t="91303" x="5894388" y="4732338"/>
          <p14:tracePt t="91362" x="5902325" y="4732338"/>
          <p14:tracePt t="91438" x="5902325" y="4679950"/>
          <p14:tracePt t="91451" x="5867400" y="4572000"/>
          <p14:tracePt t="91464" x="5840413" y="4456113"/>
          <p14:tracePt t="91477" x="5803900" y="4367213"/>
          <p14:tracePt t="91489" x="5786438" y="4330700"/>
          <p14:tracePt t="91503" x="5759450" y="4303713"/>
          <p14:tracePt t="91519" x="5751513" y="4295775"/>
          <p14:tracePt t="91536" x="5741988" y="4286250"/>
          <p14:tracePt t="91553" x="5724525" y="4268788"/>
          <p14:tracePt t="91578" x="5715000" y="4268788"/>
          <p14:tracePt t="91616" x="5705475" y="4268788"/>
          <p14:tracePt t="91756" x="5697538" y="4268788"/>
          <p14:tracePt t="91807" x="5697538" y="4276725"/>
          <p14:tracePt t="91819" x="5697538" y="4286250"/>
          <p14:tracePt t="91832" x="5697538" y="4313238"/>
          <p14:tracePt t="91845" x="5697538" y="4340225"/>
          <p14:tracePt t="91857" x="5697538" y="4367213"/>
          <p14:tracePt t="91870" x="5697538" y="4402138"/>
          <p14:tracePt t="91885" x="5697538" y="4456113"/>
          <p14:tracePt t="91902" x="5705475" y="4491038"/>
          <p14:tracePt t="91918" x="5715000" y="4518025"/>
          <p14:tracePt t="91935" x="5741988" y="4572000"/>
          <p14:tracePt t="91952" x="5751513" y="4581525"/>
          <p14:tracePt t="91968" x="5751513" y="4598988"/>
          <p14:tracePt t="91985" x="5759450" y="4616450"/>
          <p14:tracePt t="92035" x="5759450" y="4625975"/>
          <p14:tracePt t="92683" x="5768975" y="4633913"/>
          <p14:tracePt t="92695" x="5768975" y="4660900"/>
          <p14:tracePt t="92708" x="5786438" y="4687888"/>
          <p14:tracePt t="92721" x="5803900" y="4714875"/>
          <p14:tracePt t="92733" x="5830888" y="4768850"/>
          <p14:tracePt t="92750" x="5857875" y="4830763"/>
          <p14:tracePt t="92767" x="5884863" y="4884738"/>
          <p14:tracePt t="92783" x="5911850" y="4911725"/>
          <p14:tracePt t="92800" x="5946775" y="4991100"/>
          <p14:tracePt t="92817" x="5956300" y="5018088"/>
          <p14:tracePt t="92833" x="5956300" y="5027613"/>
          <p14:tracePt t="92850" x="5965825" y="5045075"/>
          <p14:tracePt t="92867" x="5973763" y="5054600"/>
          <p14:tracePt t="92911" x="5973763" y="5062538"/>
          <p14:tracePt t="92936" x="5983288" y="5062538"/>
          <p14:tracePt t="92961" x="5991225" y="5072063"/>
          <p14:tracePt t="92974" x="6018213" y="5081588"/>
          <p14:tracePt t="92987" x="6054725" y="5081588"/>
          <p14:tracePt t="92999" x="6116638" y="5089525"/>
          <p14:tracePt t="93012" x="6215063" y="5108575"/>
          <p14:tracePt t="93025" x="6323013" y="5108575"/>
          <p14:tracePt t="93037" x="6438900" y="5116513"/>
          <p14:tracePt t="93050" x="6554788" y="5116513"/>
          <p14:tracePt t="93067" x="6705600" y="5126038"/>
          <p14:tracePt t="93083" x="6884988" y="5126038"/>
          <p14:tracePt t="93100" x="7062788" y="5126038"/>
          <p14:tracePt t="93116" x="7402513" y="5062538"/>
          <p14:tracePt t="93133" x="7518400" y="5045075"/>
          <p14:tracePt t="93150" x="7634288" y="5037138"/>
          <p14:tracePt t="93166" x="7840663" y="4991100"/>
          <p14:tracePt t="93183" x="7912100" y="4991100"/>
          <p14:tracePt t="93199" x="7966075" y="4973638"/>
          <p14:tracePt t="93216" x="8018463" y="4965700"/>
          <p14:tracePt t="93233" x="8027988" y="4965700"/>
          <p14:tracePt t="93249" x="8037513" y="4965700"/>
          <p14:tracePt t="93266" x="8045450" y="4956175"/>
          <p14:tracePt t="93291" x="8045450" y="4946650"/>
          <p14:tracePt t="93329" x="8045450" y="4938713"/>
          <p14:tracePt t="93367" x="8045450" y="4929188"/>
          <p14:tracePt t="93379" x="8045450" y="4919663"/>
          <p14:tracePt t="93392" x="8045450" y="4902200"/>
          <p14:tracePt t="93405" x="8045450" y="4867275"/>
          <p14:tracePt t="93418" x="8037513" y="4786313"/>
          <p14:tracePt t="93432" x="8010525" y="4670425"/>
          <p14:tracePt t="93449" x="7974013" y="4562475"/>
          <p14:tracePt t="93466" x="7956550" y="4491038"/>
          <p14:tracePt t="93482" x="7939088" y="4438650"/>
          <p14:tracePt t="93499" x="7920038" y="4429125"/>
          <p14:tracePt t="93515" x="7920038" y="4419600"/>
          <p14:tracePt t="93532" x="7902575" y="4402138"/>
          <p14:tracePt t="93549" x="7885113" y="4402138"/>
          <p14:tracePt t="93565" x="7840663" y="4384675"/>
          <p14:tracePt t="93582" x="7804150" y="4375150"/>
          <p14:tracePt t="93599" x="7715250" y="4367213"/>
          <p14:tracePt t="93615" x="7688263" y="4367213"/>
          <p14:tracePt t="93632" x="7661275" y="4367213"/>
          <p14:tracePt t="93649" x="7653338" y="4367213"/>
          <p14:tracePt t="93665" x="7634288" y="4367213"/>
          <p14:tracePt t="93682" x="7626350" y="4367213"/>
          <p14:tracePt t="93698" x="7581900" y="4375150"/>
          <p14:tracePt t="93715" x="7545388" y="4394200"/>
          <p14:tracePt t="93732" x="7510463" y="4419600"/>
          <p14:tracePt t="93748" x="7466013" y="4518025"/>
          <p14:tracePt t="93765" x="7446963" y="4545013"/>
          <p14:tracePt t="93782" x="7429500" y="4598988"/>
          <p14:tracePt t="93798" x="7419975" y="4652963"/>
          <p14:tracePt t="93815" x="7419975" y="4670425"/>
          <p14:tracePt t="93831" x="7419975" y="4687888"/>
          <p14:tracePt t="93848" x="7419975" y="4705350"/>
          <p14:tracePt t="93865" x="7419975" y="4724400"/>
          <p14:tracePt t="93886" x="7419975" y="4732338"/>
          <p14:tracePt t="93900" x="7419975" y="4741863"/>
          <p14:tracePt t="93915" x="7446963" y="4751388"/>
          <p14:tracePt t="93931" x="7466013" y="4751388"/>
          <p14:tracePt t="93948" x="7491413" y="4759325"/>
          <p14:tracePt t="93964" x="7527925" y="4768850"/>
          <p14:tracePt t="93981" x="7554913" y="4768850"/>
          <p14:tracePt t="93998" x="7572375" y="4768850"/>
          <p14:tracePt t="94014" x="7608888" y="4768850"/>
          <p14:tracePt t="94031" x="7626350" y="4768850"/>
          <p14:tracePt t="94048" x="7653338" y="4768850"/>
          <p14:tracePt t="94064" x="7670800" y="4768850"/>
          <p14:tracePt t="94081" x="7680325" y="4768850"/>
          <p14:tracePt t="94115" x="7688263" y="4759325"/>
          <p14:tracePt t="94597" x="7680325" y="4759325"/>
          <p14:tracePt t="94610" x="7634288" y="4759325"/>
          <p14:tracePt t="94623" x="7510463" y="4759325"/>
          <p14:tracePt t="94635" x="7242175" y="4759325"/>
          <p14:tracePt t="94649" x="6769100" y="4759325"/>
          <p14:tracePt t="94663" x="6323013" y="4759325"/>
          <p14:tracePt t="94680" x="6027738" y="4759325"/>
          <p14:tracePt t="94696" x="5768975" y="4732338"/>
          <p14:tracePt t="94713" x="5394325" y="4633913"/>
          <p14:tracePt t="94730" x="5268913" y="4554538"/>
          <p14:tracePt t="94746" x="5187950" y="4465638"/>
          <p14:tracePt t="94763" x="5089525" y="4330700"/>
          <p14:tracePt t="94780" x="5062538" y="4303713"/>
          <p14:tracePt t="94800" x="5062538" y="4295775"/>
          <p14:tracePt t="94838" x="5062538" y="4286250"/>
          <p14:tracePt t="95066" x="5062538" y="4276725"/>
          <p14:tracePt t="95092" x="5062538" y="4268788"/>
          <p14:tracePt t="95105" x="5062538" y="4241800"/>
          <p14:tracePt t="95117" x="5062538" y="4187825"/>
          <p14:tracePt t="95130" x="5062538" y="4125913"/>
          <p14:tracePt t="95142" x="5062538" y="4071938"/>
          <p14:tracePt t="95155" x="5062538" y="4027488"/>
          <p14:tracePt t="95168" x="5062538" y="4017963"/>
          <p14:tracePt t="95181" x="5089525" y="4000500"/>
          <p14:tracePt t="95195" x="5133975" y="3990975"/>
          <p14:tracePt t="95212" x="5224463" y="3983038"/>
          <p14:tracePt t="95229" x="5357813" y="3990975"/>
          <p14:tracePt t="95245" x="5776913" y="4170363"/>
          <p14:tracePt t="95262" x="5991225" y="4286250"/>
          <p14:tracePt t="95279" x="6126163" y="4394200"/>
          <p14:tracePt t="95295" x="6313488" y="4554538"/>
          <p14:tracePt t="95312" x="6367463" y="4625975"/>
          <p14:tracePt t="95329" x="6429375" y="4697413"/>
          <p14:tracePt t="95345" x="6527800" y="4786313"/>
          <p14:tracePt t="95362" x="6581775" y="4822825"/>
          <p14:tracePt t="95378" x="6616700" y="4857750"/>
          <p14:tracePt t="95395" x="6653213" y="4884738"/>
          <p14:tracePt t="95412" x="6680200" y="4911725"/>
          <p14:tracePt t="95434" x="6680200" y="4919663"/>
          <p14:tracePt t="95472" x="6670675" y="4919663"/>
          <p14:tracePt t="95485" x="6626225" y="4919663"/>
          <p14:tracePt t="95497" x="6527800" y="4919663"/>
          <p14:tracePt t="95510" x="6367463" y="4902200"/>
          <p14:tracePt t="95523" x="6232525" y="4875213"/>
          <p14:tracePt t="95535" x="6134100" y="4848225"/>
          <p14:tracePt t="95548" x="6072188" y="4840288"/>
          <p14:tracePt t="95561" x="6018213" y="4822825"/>
          <p14:tracePt t="95578" x="5973763" y="4803775"/>
          <p14:tracePt t="95595" x="5956300" y="4786313"/>
          <p14:tracePt t="95612" x="5911850" y="4768850"/>
          <p14:tracePt t="95628" x="5902325" y="4759325"/>
          <p14:tracePt t="95645" x="5894388" y="4751388"/>
          <p14:tracePt t="95662" x="5894388" y="4741863"/>
          <p14:tracePt t="95678" x="5894388" y="4732338"/>
          <p14:tracePt t="96360" x="5938838" y="4714875"/>
          <p14:tracePt t="96373" x="6099175" y="4679950"/>
          <p14:tracePt t="96385" x="6438900" y="4616450"/>
          <p14:tracePt t="96398" x="6965950" y="4581525"/>
          <p14:tracePt t="96411" x="7439025" y="4562475"/>
          <p14:tracePt t="96426" x="7688263" y="4562475"/>
          <p14:tracePt t="96443" x="7875588" y="4589463"/>
          <p14:tracePt t="96460" x="7991475" y="4608513"/>
          <p14:tracePt t="96476" x="8116888" y="4633913"/>
          <p14:tracePt t="96493" x="8134350" y="4633913"/>
          <p14:tracePt t="96510" x="8161338" y="4633913"/>
          <p14:tracePt t="96526" x="8170863" y="4633913"/>
          <p14:tracePt t="96550" x="8170863" y="4625975"/>
          <p14:tracePt t="96563" x="8180388" y="4572000"/>
          <p14:tracePt t="96576" x="8180388" y="4527550"/>
          <p14:tracePt t="96593" x="8180388" y="4473575"/>
          <p14:tracePt t="96609" x="8161338" y="4419600"/>
          <p14:tracePt t="96626" x="8062913" y="4313238"/>
          <p14:tracePt t="96643" x="7956550" y="4232275"/>
          <p14:tracePt t="96659" x="7786688" y="4160838"/>
          <p14:tracePt t="96676" x="7537450" y="4071938"/>
          <p14:tracePt t="96693" x="7116763" y="4017963"/>
          <p14:tracePt t="96709" x="6983413" y="4017963"/>
          <p14:tracePt t="96726" x="6831013" y="4017963"/>
          <p14:tracePt t="96743" x="6438900" y="4108450"/>
          <p14:tracePt t="96759" x="6242050" y="4170363"/>
          <p14:tracePt t="96776" x="6062663" y="4232275"/>
          <p14:tracePt t="96792" x="5759450" y="4330700"/>
          <p14:tracePt t="96809" x="5670550" y="4375150"/>
          <p14:tracePt t="96826" x="5554663" y="4402138"/>
          <p14:tracePt t="96842" x="5375275" y="4483100"/>
          <p14:tracePt t="96859" x="5322888" y="4518025"/>
          <p14:tracePt t="96876" x="5286375" y="4554538"/>
          <p14:tracePt t="96893" x="5251450" y="4589463"/>
          <p14:tracePt t="96909" x="5241925" y="4598988"/>
          <p14:tracePt t="96926" x="5241925" y="4608513"/>
          <p14:tracePt t="96942" x="5232400" y="4608513"/>
          <p14:tracePt t="96959" x="5232400" y="4652963"/>
          <p14:tracePt t="96975" x="5232400" y="4670425"/>
          <p14:tracePt t="96992" x="5251450" y="4705350"/>
          <p14:tracePt t="97009" x="5402263" y="4803775"/>
          <p14:tracePt t="97025" x="5527675" y="4848225"/>
          <p14:tracePt t="97042" x="5741988" y="4884738"/>
          <p14:tracePt t="97059" x="6205538" y="4929188"/>
          <p14:tracePt t="97075" x="6411913" y="4929188"/>
          <p14:tracePt t="97092" x="6670675" y="4911725"/>
          <p14:tracePt t="97109" x="7126288" y="4813300"/>
          <p14:tracePt t="97125" x="7348538" y="4759325"/>
          <p14:tracePt t="97142" x="7466013" y="4724400"/>
          <p14:tracePt t="97159" x="7616825" y="4679950"/>
          <p14:tracePt t="97175" x="7661275" y="4652963"/>
          <p14:tracePt t="97192" x="7680325" y="4643438"/>
          <p14:tracePt t="97208" x="7688263" y="4633913"/>
          <p14:tracePt t="97225" x="7715250" y="4616450"/>
          <p14:tracePt t="97242" x="7732713" y="4608513"/>
          <p14:tracePt t="97258" x="7732713" y="4598988"/>
          <p14:tracePt t="97275" x="7742238" y="4589463"/>
          <p14:tracePt t="97297" x="7742238" y="4581525"/>
          <p14:tracePt t="97310" x="7751763" y="4581525"/>
          <p14:tracePt t="97399" x="7751763" y="4572000"/>
          <p14:tracePt t="97424" x="7751763" y="4562475"/>
          <p14:tracePt t="97437" x="7724775" y="4562475"/>
          <p14:tracePt t="97450" x="7616825" y="4527550"/>
          <p14:tracePt t="97462" x="7385050" y="4473575"/>
          <p14:tracePt t="97475" x="7018338" y="4411663"/>
          <p14:tracePt t="97491" x="6732588" y="4384675"/>
          <p14:tracePt t="97508" x="6545263" y="4357688"/>
          <p14:tracePt t="97524" x="6438900" y="4348163"/>
          <p14:tracePt t="97541" x="6269038" y="4348163"/>
          <p14:tracePt t="97558" x="6180138" y="4348163"/>
          <p14:tracePt t="97574" x="6099175" y="4348163"/>
          <p14:tracePt t="97591" x="5965825" y="4348163"/>
          <p14:tracePt t="97608" x="5938838" y="4348163"/>
          <p14:tracePt t="97624" x="5902325" y="4348163"/>
          <p14:tracePt t="97641" x="5894388" y="4348163"/>
          <p14:tracePt t="97665" x="5884863" y="4348163"/>
          <p14:tracePt t="97691" x="5875338" y="4348163"/>
          <p14:tracePt t="97716" x="5875338" y="4357688"/>
          <p14:tracePt t="97729" x="5875338" y="4384675"/>
          <p14:tracePt t="97742" x="5875338" y="4419600"/>
          <p14:tracePt t="99314" x="5867400" y="4411663"/>
          <p14:tracePt t="99327" x="5830888" y="4394200"/>
          <p14:tracePt t="99340" x="5751513" y="4313238"/>
          <p14:tracePt t="99352" x="5562600" y="4108450"/>
          <p14:tracePt t="99365" x="5205413" y="3660775"/>
          <p14:tracePt t="99378" x="4857750" y="3133725"/>
          <p14:tracePt t="99390" x="4616450" y="2652713"/>
          <p14:tracePt t="99404" x="4438650" y="2205038"/>
          <p14:tracePt t="99421" x="4313238" y="1830388"/>
          <p14:tracePt t="99437" x="4232275" y="1438275"/>
          <p14:tracePt t="99454" x="4197350" y="1108075"/>
          <p14:tracePt t="99471" x="4197350" y="1044575"/>
          <p14:tracePt t="99487" x="4197350" y="1027113"/>
          <p14:tracePt t="99504" x="4197350" y="1009650"/>
          <p14:tracePt t="99568" x="4187825" y="1009650"/>
          <p14:tracePt t="100025" x="4187825" y="1017588"/>
          <p14:tracePt t="100075" x="4197350" y="1027113"/>
          <p14:tracePt t="100088" x="4224338" y="1036638"/>
          <p14:tracePt t="100101" x="4241800" y="1036638"/>
          <p14:tracePt t="100113" x="4268788" y="1054100"/>
          <p14:tracePt t="100126" x="4330700" y="1071563"/>
          <p14:tracePt t="100139" x="4402138" y="1089025"/>
          <p14:tracePt t="100153" x="4483100" y="1108075"/>
          <p14:tracePt t="100169" x="4572000" y="1125538"/>
          <p14:tracePt t="100186" x="4660900" y="1160463"/>
          <p14:tracePt t="100203" x="4848225" y="1231900"/>
          <p14:tracePt t="100219" x="4938713" y="1258888"/>
          <p14:tracePt t="100236" x="5018088" y="1285875"/>
          <p14:tracePt t="100252" x="5116513" y="1312863"/>
          <p14:tracePt t="100269" x="5322888" y="1393825"/>
          <p14:tracePt t="100286" x="5411788" y="1438275"/>
          <p14:tracePt t="100302" x="5500688" y="1473200"/>
          <p14:tracePt t="100319" x="5741988" y="1581150"/>
          <p14:tracePt t="100336" x="5902325" y="1660525"/>
          <p14:tracePt t="100353" x="6062663" y="1714500"/>
          <p14:tracePt t="100369" x="6384925" y="1847850"/>
          <p14:tracePt t="100386" x="6537325" y="1911350"/>
          <p14:tracePt t="100402" x="6715125" y="2017713"/>
          <p14:tracePt t="100419" x="7197725" y="2312988"/>
          <p14:tracePt t="100435" x="7412038" y="2428875"/>
          <p14:tracePt t="100452" x="7608888" y="2536825"/>
          <p14:tracePt t="100469" x="7902575" y="2724150"/>
          <p14:tracePt t="100485" x="8027988" y="2803525"/>
          <p14:tracePt t="100503" x="8134350" y="2874963"/>
          <p14:tracePt t="100519" x="8232775" y="2928938"/>
          <p14:tracePt t="100535" x="8439150" y="3036888"/>
          <p14:tracePt t="100552" x="8572500" y="3098800"/>
          <p14:tracePt t="100568" x="8705850" y="3205163"/>
          <p14:tracePt t="100585" x="8966200" y="3429000"/>
          <p14:tracePt t="100602" x="9037638" y="3482975"/>
          <p14:tracePt t="100618" x="9090025" y="3517900"/>
          <p14:tracePt t="100635" x="9134475" y="3554413"/>
          <p14:tracePt t="100652" x="9144000" y="3554413"/>
          <p14:tracePt t="100671" x="9144000" y="3562350"/>
          <p14:tracePt t="100685" x="9153525" y="3562350"/>
          <p14:tracePt t="100887" x="9099550" y="3554413"/>
          <p14:tracePt t="100899" x="8991600" y="3517900"/>
          <p14:tracePt t="100912" x="8751888" y="3411538"/>
          <p14:tracePt t="100925" x="8367713" y="3251200"/>
          <p14:tracePt t="100937" x="8045450" y="3143250"/>
          <p14:tracePt t="100951" x="7858125" y="3062288"/>
          <p14:tracePt t="100968" x="7732713" y="3017838"/>
          <p14:tracePt t="100984" x="7589838" y="2965450"/>
          <p14:tracePt t="101001" x="7232650" y="2759075"/>
          <p14:tracePt t="101018" x="7037388" y="2633663"/>
          <p14:tracePt t="101034" x="6840538" y="2517775"/>
          <p14:tracePt t="101051" x="6491288" y="2366963"/>
          <p14:tracePt t="101068" x="6340475" y="2303463"/>
          <p14:tracePt t="101084" x="6126163" y="2205038"/>
          <p14:tracePt t="101101" x="5911850" y="2108200"/>
          <p14:tracePt t="101117" x="5473700" y="1919288"/>
          <p14:tracePt t="101134" x="5384800" y="1884363"/>
          <p14:tracePt t="101151" x="5276850" y="1857375"/>
          <p14:tracePt t="101167" x="5160963" y="1803400"/>
          <p14:tracePt t="101184" x="5126038" y="1795463"/>
          <p14:tracePt t="101201" x="5089525" y="1776413"/>
          <p14:tracePt t="101217" x="5054600" y="1751013"/>
          <p14:tracePt t="101234" x="5037138" y="1731963"/>
          <p14:tracePt t="101251" x="5027613" y="1724025"/>
          <p14:tracePt t="101267" x="4965700" y="1697038"/>
          <p14:tracePt t="101284" x="4919663" y="1679575"/>
          <p14:tracePt t="101300" x="4875213" y="1643063"/>
          <p14:tracePt t="101317" x="4830763" y="1598613"/>
          <p14:tracePt t="101334" x="4741863" y="1500188"/>
          <p14:tracePt t="101350" x="4705350" y="1428750"/>
          <p14:tracePt t="101367" x="4660900" y="1374775"/>
          <p14:tracePt t="101384" x="4572000" y="1258888"/>
          <p14:tracePt t="101400" x="4537075" y="1204913"/>
          <p14:tracePt t="101417" x="4527550" y="1179513"/>
          <p14:tracePt t="101433" x="4491038" y="1143000"/>
          <p14:tracePt t="101450" x="4491038" y="1125538"/>
          <p14:tracePt t="101467" x="4483100" y="1125538"/>
          <p14:tracePt t="101483" x="4483100" y="1116013"/>
          <p14:tracePt t="101546" x="4483100" y="1125538"/>
          <p14:tracePt t="101558" x="4491038" y="1133475"/>
          <p14:tracePt t="101571" x="4510088" y="1143000"/>
          <p14:tracePt t="101584" x="4545013" y="1160463"/>
          <p14:tracePt t="101596" x="4581525" y="1179513"/>
          <p14:tracePt t="101609" x="4633913" y="1196975"/>
          <p14:tracePt t="101622" x="4697413" y="1214438"/>
          <p14:tracePt t="101634" x="4768850" y="1241425"/>
          <p14:tracePt t="101650" x="4830763" y="1250950"/>
          <p14:tracePt t="101666" x="4867275" y="1258888"/>
          <p14:tracePt t="101683" x="4919663" y="1276350"/>
          <p14:tracePt t="101700" x="5000625" y="1295400"/>
          <p14:tracePt t="101716" x="5062538" y="1312863"/>
          <p14:tracePt t="101733" x="5126038" y="1322388"/>
          <p14:tracePt t="101750" x="5241925" y="1357313"/>
          <p14:tracePt t="101766" x="5303838" y="1374775"/>
          <p14:tracePt t="101783" x="5375275" y="1393825"/>
          <p14:tracePt t="101799" x="5562600" y="1455738"/>
          <p14:tracePt t="101816" x="5670550" y="1500188"/>
          <p14:tracePt t="101833" x="5803900" y="1554163"/>
          <p14:tracePt t="101850" x="6072188" y="1660525"/>
          <p14:tracePt t="101866" x="6205538" y="1724025"/>
          <p14:tracePt t="101883" x="6340475" y="1785938"/>
          <p14:tracePt t="101899" x="6456363" y="1830388"/>
          <p14:tracePt t="101916" x="6742113" y="2000250"/>
          <p14:tracePt t="101933" x="6911975" y="2108200"/>
          <p14:tracePt t="101949" x="7054850" y="2187575"/>
          <p14:tracePt t="101966" x="7277100" y="2322513"/>
          <p14:tracePt t="101983" x="7375525" y="2374900"/>
          <p14:tracePt t="101999" x="7491413" y="2438400"/>
          <p14:tracePt t="102016" x="7715250" y="2589213"/>
          <p14:tracePt t="102032" x="7840663" y="2670175"/>
          <p14:tracePt t="102049" x="7991475" y="2751138"/>
          <p14:tracePt t="102066" x="8205788" y="2867025"/>
          <p14:tracePt t="102082" x="8323263" y="2911475"/>
          <p14:tracePt t="102099" x="8412163" y="2946400"/>
          <p14:tracePt t="102116" x="8483600" y="2982913"/>
          <p14:tracePt t="102132" x="8616950" y="3054350"/>
          <p14:tracePt t="102149" x="8697913" y="3081338"/>
          <p14:tracePt t="102165" x="8777288" y="3133725"/>
          <p14:tracePt t="102182" x="8902700" y="3197225"/>
          <p14:tracePt t="102199" x="8947150" y="3214688"/>
          <p14:tracePt t="102215" x="9001125" y="3241675"/>
          <p14:tracePt t="102232" x="9045575" y="3259138"/>
          <p14:tracePt t="102249" x="9063038" y="3259138"/>
          <p14:tracePt t="102265" x="9072563" y="3268663"/>
          <p14:tracePt t="102282" x="9082088" y="3268663"/>
          <p14:tracePt t="102344" x="9072563" y="3268663"/>
          <p14:tracePt t="102357" x="8947150" y="3241675"/>
          <p14:tracePt t="102369" x="8456613" y="3108325"/>
          <p14:tracePt t="102383" x="7715250" y="2894013"/>
          <p14:tracePt t="102395" x="6965950" y="2652713"/>
          <p14:tracePt t="102407" x="6599238" y="2562225"/>
          <p14:tracePt t="102420" x="6394450" y="2482850"/>
          <p14:tracePt t="102433" x="6242050" y="2438400"/>
          <p14:tracePt t="102448" x="6126163" y="2374900"/>
          <p14:tracePt t="102465" x="5973763" y="2286000"/>
          <p14:tracePt t="102482" x="5822950" y="2170113"/>
          <p14:tracePt t="102498" x="5518150" y="2027238"/>
          <p14:tracePt t="102515" x="5384800" y="1973263"/>
          <p14:tracePt t="102532" x="5286375" y="1919288"/>
          <p14:tracePt t="102548" x="5108575" y="1803400"/>
          <p14:tracePt t="102565" x="5000625" y="1751013"/>
          <p14:tracePt t="102582" x="4911725" y="1697038"/>
          <p14:tracePt t="102598" x="4724400" y="1608138"/>
          <p14:tracePt t="102615" x="4652963" y="1571625"/>
          <p14:tracePt t="102631" x="4608513" y="1544638"/>
          <p14:tracePt t="102648" x="4589463" y="1527175"/>
          <p14:tracePt t="102664" x="4554538" y="1509713"/>
          <p14:tracePt t="102681" x="4527550" y="1500188"/>
          <p14:tracePt t="102698" x="4518025" y="1490663"/>
          <p14:tracePt t="102714" x="4500563" y="1482725"/>
          <p14:tracePt t="102731" x="4491038" y="1473200"/>
          <p14:tracePt t="102748" x="4473575" y="1465263"/>
          <p14:tracePt t="102764" x="4446588" y="1446213"/>
          <p14:tracePt t="102781" x="4438650" y="1438275"/>
          <p14:tracePt t="102798" x="4419600" y="1419225"/>
          <p14:tracePt t="102814" x="4394200" y="1366838"/>
          <p14:tracePt t="102831" x="4375150" y="1330325"/>
          <p14:tracePt t="102847" x="4367213" y="1295400"/>
          <p14:tracePt t="102864" x="4330700" y="1204913"/>
          <p14:tracePt t="102881" x="4313238" y="1152525"/>
          <p14:tracePt t="102897" x="4303713" y="1081088"/>
          <p14:tracePt t="102914" x="4295775" y="1000125"/>
          <p14:tracePt t="102931" x="4295775" y="919163"/>
          <p14:tracePt t="102947" x="4295775" y="901700"/>
          <p14:tracePt t="102965" x="4295775" y="893763"/>
          <p14:tracePt t="102981" x="4295775" y="884238"/>
          <p14:tracePt t="103041" x="4286250" y="884238"/>
          <p14:tracePt t="103473" x="4313238" y="884238"/>
          <p14:tracePt t="103486" x="4384675" y="911225"/>
          <p14:tracePt t="103498" x="4518025" y="965200"/>
          <p14:tracePt t="103511" x="4751388" y="1071563"/>
          <p14:tracePt t="103524" x="5010150" y="1196975"/>
          <p14:tracePt t="103536" x="5205413" y="1285875"/>
          <p14:tracePt t="103549" x="5367338" y="1366838"/>
          <p14:tracePt t="103563" x="5500688" y="1438275"/>
          <p14:tracePt t="103580" x="5680075" y="1536700"/>
          <p14:tracePt t="103596" x="5840413" y="1633538"/>
          <p14:tracePt t="103613" x="6153150" y="1803400"/>
          <p14:tracePt t="103629" x="6296025" y="1874838"/>
          <p14:tracePt t="103646" x="6429375" y="1928813"/>
          <p14:tracePt t="103663" x="6572250" y="2000250"/>
          <p14:tracePt t="103679" x="6759575" y="2098675"/>
          <p14:tracePt t="103696" x="6867525" y="2160588"/>
          <p14:tracePt t="103712" x="6956425" y="2214563"/>
          <p14:tracePt t="103729" x="7126288" y="2312988"/>
          <p14:tracePt t="103746" x="7205663" y="2347913"/>
          <p14:tracePt t="103762" x="7296150" y="2401888"/>
          <p14:tracePt t="103779" x="7473950" y="2482850"/>
          <p14:tracePt t="103796" x="7545388" y="2527300"/>
          <p14:tracePt t="103812" x="7634288" y="2571750"/>
          <p14:tracePt t="103829" x="7796213" y="2670175"/>
          <p14:tracePt t="103846" x="7885113" y="2714625"/>
          <p14:tracePt t="103862" x="7974013" y="2768600"/>
          <p14:tracePt t="103879" x="8153400" y="2847975"/>
          <p14:tracePt t="103895" x="8242300" y="2884488"/>
          <p14:tracePt t="103912" x="8323263" y="2928938"/>
          <p14:tracePt t="103929" x="8385175" y="2955925"/>
          <p14:tracePt t="103945" x="8483600" y="3009900"/>
          <p14:tracePt t="103962" x="8510588" y="3017838"/>
          <p14:tracePt t="103979" x="8537575" y="3044825"/>
          <p14:tracePt t="103995" x="8562975" y="3071813"/>
          <p14:tracePt t="104012" x="8582025" y="3081338"/>
          <p14:tracePt t="104029" x="8589963" y="3089275"/>
          <p14:tracePt t="104045" x="8609013" y="3098800"/>
          <p14:tracePt t="104062" x="8609013" y="3108325"/>
          <p14:tracePt t="104094" x="8616950" y="3108325"/>
          <p14:tracePt t="104170" x="8582025" y="3081338"/>
          <p14:tracePt t="104182" x="8375650" y="2990850"/>
          <p14:tracePt t="104196" x="7875588" y="2786063"/>
          <p14:tracePt t="104208" x="7153275" y="2527300"/>
          <p14:tracePt t="104221" x="6626225" y="2303463"/>
          <p14:tracePt t="104233" x="6323013" y="2170113"/>
          <p14:tracePt t="104247" x="6134100" y="2089150"/>
          <p14:tracePt t="104261" x="5983288" y="2044700"/>
          <p14:tracePt t="104278" x="5857875" y="2000250"/>
          <p14:tracePt t="104295" x="5724525" y="1955800"/>
          <p14:tracePt t="104311" x="5384800" y="1830388"/>
          <p14:tracePt t="104328" x="5197475" y="1741488"/>
          <p14:tracePt t="104345" x="4956175" y="1616075"/>
          <p14:tracePt t="104361" x="4572000" y="1393825"/>
          <p14:tracePt t="104378" x="4384675" y="1303338"/>
          <p14:tracePt t="104394" x="4268788" y="1241425"/>
          <p14:tracePt t="104411" x="4062413" y="1133475"/>
          <p14:tracePt t="104428" x="3983038" y="1089025"/>
          <p14:tracePt t="104444" x="3894138" y="1054100"/>
          <p14:tracePt t="104461" x="3795713" y="1017588"/>
          <p14:tracePt t="104478" x="3679825" y="982663"/>
          <p14:tracePt t="104494" x="3652838" y="973138"/>
          <p14:tracePt t="104511" x="3633788" y="965200"/>
          <p14:tracePt t="104528" x="3625850" y="955675"/>
          <p14:tracePt t="104544" x="3616325" y="955675"/>
          <p14:tracePt t="104690" x="3625850" y="955675"/>
          <p14:tracePt t="104703" x="3705225" y="955675"/>
          <p14:tracePt t="104715" x="3840163" y="965200"/>
          <p14:tracePt t="104728" x="4205288" y="1027113"/>
          <p14:tracePt t="104741" x="4598988" y="1116013"/>
          <p14:tracePt t="104753" x="4946650" y="1214438"/>
          <p14:tracePt t="104766" x="5197475" y="1303338"/>
          <p14:tracePt t="104779" x="5465763" y="1374775"/>
          <p14:tracePt t="104794" x="5741988" y="1473200"/>
          <p14:tracePt t="104810" x="6000750" y="1562100"/>
          <p14:tracePt t="104827" x="6276975" y="1670050"/>
          <p14:tracePt t="104844" x="6777038" y="1911350"/>
          <p14:tracePt t="104860" x="6991350" y="2009775"/>
          <p14:tracePt t="104877" x="7126288" y="2062163"/>
          <p14:tracePt t="104894" x="7340600" y="2160588"/>
          <p14:tracePt t="104910" x="7439025" y="2197100"/>
          <p14:tracePt t="104927" x="7510463" y="2232025"/>
          <p14:tracePt t="104944" x="7643813" y="2330450"/>
          <p14:tracePt t="104960" x="7697788" y="2374900"/>
          <p14:tracePt t="104977" x="7751763" y="2419350"/>
          <p14:tracePt t="104993" x="7796213" y="2446338"/>
          <p14:tracePt t="105010" x="7894638" y="2509838"/>
          <p14:tracePt t="105027" x="7939088" y="2536825"/>
          <p14:tracePt t="105043" x="7966075" y="2554288"/>
          <p14:tracePt t="105060" x="8010525" y="2581275"/>
          <p14:tracePt t="105077" x="8018463" y="2598738"/>
          <p14:tracePt t="105093" x="8027988" y="2598738"/>
          <p14:tracePt t="105110" x="8037513" y="2608263"/>
          <p14:tracePt t="105127" x="8045450" y="2616200"/>
          <p14:tracePt t="105171" x="8054975" y="2625725"/>
          <p14:tracePt t="105514" x="8010525" y="2625725"/>
          <p14:tracePt t="105527" x="7867650" y="2581275"/>
          <p14:tracePt t="105539" x="7537450" y="2446338"/>
          <p14:tracePt t="105552" x="7010400" y="2241550"/>
          <p14:tracePt t="105565" x="6581775" y="2036763"/>
          <p14:tracePt t="105578" x="6375400" y="1955800"/>
          <p14:tracePt t="105592" x="6205538" y="1884363"/>
          <p14:tracePt t="105609" x="6099175" y="1839913"/>
          <p14:tracePt t="105625" x="5991225" y="1768475"/>
          <p14:tracePt t="105642" x="5751513" y="1544638"/>
          <p14:tracePt t="105659" x="5608638" y="1401763"/>
          <p14:tracePt t="105675" x="5491163" y="1303338"/>
          <p14:tracePt t="105692" x="5367338" y="1143000"/>
          <p14:tracePt t="105709" x="5330825" y="1089025"/>
          <p14:tracePt t="105725" x="5322888" y="1054100"/>
          <p14:tracePt t="105742" x="5303838" y="1036638"/>
          <p14:tracePt t="105759" x="5303838" y="1027113"/>
          <p14:tracePt t="105775" x="5303838" y="1017588"/>
          <p14:tracePt t="105792" x="5303838" y="1009650"/>
          <p14:tracePt t="105894" x="5295900" y="1009650"/>
          <p14:tracePt t="105958" x="5276850" y="1044575"/>
          <p14:tracePt t="105970" x="5232400" y="1169988"/>
          <p14:tracePt t="105983" x="5133975" y="1473200"/>
          <p14:tracePt t="105996" x="5018088" y="1919288"/>
          <p14:tracePt t="106009" x="4911725" y="2312988"/>
          <p14:tracePt t="106025" x="4884738" y="2500313"/>
          <p14:tracePt t="106041" x="4867275" y="2625725"/>
          <p14:tracePt t="106058" x="4867275" y="2741613"/>
          <p14:tracePt t="106075" x="4867275" y="3044825"/>
          <p14:tracePt t="106091" x="4867275" y="3160713"/>
          <p14:tracePt t="106108" x="4867275" y="3286125"/>
          <p14:tracePt t="106124" x="4884738" y="3509963"/>
          <p14:tracePt t="106141" x="4929188" y="3608388"/>
          <p14:tracePt t="106158" x="4956175" y="3679825"/>
          <p14:tracePt t="106174" x="5062538" y="3830638"/>
          <p14:tracePt t="106191" x="5116513" y="3884613"/>
          <p14:tracePt t="106208" x="5180013" y="3956050"/>
          <p14:tracePt t="106225" x="5348288" y="4062413"/>
          <p14:tracePt t="106241" x="5446713" y="4116388"/>
          <p14:tracePt t="106258" x="5581650" y="4170363"/>
          <p14:tracePt t="106274" x="5732463" y="4214813"/>
          <p14:tracePt t="106291" x="6232525" y="4303713"/>
          <p14:tracePt t="106308" x="6599238" y="4348163"/>
          <p14:tracePt t="106324" x="6983413" y="4402138"/>
          <p14:tracePt t="106341" x="7840663" y="4483100"/>
          <p14:tracePt t="106357" x="8331200" y="4572000"/>
          <p14:tracePt t="106374" x="8724900" y="4679950"/>
          <p14:tracePt t="106391" x="9323388" y="4768850"/>
          <p14:tracePt t="106407" x="9609138" y="4803775"/>
          <p14:tracePt t="106424" x="9732963" y="4813300"/>
          <p14:tracePt t="106440" x="9920288" y="4813300"/>
          <p14:tracePt t="106457" x="10010775" y="4803775"/>
          <p14:tracePt t="106474" x="10099675" y="4759325"/>
          <p14:tracePt t="106491" x="10215563" y="4697413"/>
          <p14:tracePt t="106507" x="10260013" y="4670425"/>
          <p14:tracePt t="106524" x="10269538" y="4660900"/>
          <p14:tracePt t="106540" x="10296525" y="4652963"/>
          <p14:tracePt t="106557" x="10304463" y="4643438"/>
          <p14:tracePt t="106579" x="10313988" y="4643438"/>
          <p14:tracePt t="106592" x="10313988" y="4633913"/>
          <p14:tracePt t="106607" x="10323513" y="4633913"/>
          <p14:tracePt t="106820" x="10296525" y="4616450"/>
          <p14:tracePt t="106833" x="10215563" y="4562475"/>
          <p14:tracePt t="106845" x="10072688" y="4465638"/>
          <p14:tracePt t="106858" x="9804400" y="4268788"/>
          <p14:tracePt t="106873" x="9563100" y="4044950"/>
          <p14:tracePt t="106890" x="9402763" y="3911600"/>
          <p14:tracePt t="106906" x="9277350" y="3822700"/>
          <p14:tracePt t="106923" x="8983663" y="3581400"/>
          <p14:tracePt t="106940" x="8840788" y="3419475"/>
          <p14:tracePt t="106956" x="8732838" y="3303588"/>
          <p14:tracePt t="106973" x="8474075" y="2990850"/>
          <p14:tracePt t="106990" x="8277225" y="2714625"/>
          <p14:tracePt t="107006" x="8116888" y="2509838"/>
          <p14:tracePt t="107023" x="7831138" y="2160588"/>
          <p14:tracePt t="107039" x="7688263" y="2036763"/>
          <p14:tracePt t="107056" x="7581900" y="1938338"/>
          <p14:tracePt t="107073" x="7500938" y="1866900"/>
          <p14:tracePt t="107089" x="7375525" y="1751013"/>
          <p14:tracePt t="107106" x="7313613" y="1687513"/>
          <p14:tracePt t="107123" x="7232650" y="1616075"/>
          <p14:tracePt t="107139" x="7134225" y="1517650"/>
          <p14:tracePt t="107156" x="7099300" y="1482725"/>
          <p14:tracePt t="107173" x="7089775" y="1473200"/>
          <p14:tracePt t="107189" x="7062788" y="1455738"/>
          <p14:tracePt t="107206" x="7045325" y="1438275"/>
          <p14:tracePt t="107222" x="7037388" y="1438275"/>
          <p14:tracePt t="107239" x="7010400" y="1419225"/>
          <p14:tracePt t="107256" x="7000875" y="1411288"/>
          <p14:tracePt t="107272" x="6983413" y="1401763"/>
          <p14:tracePt t="107289" x="6946900" y="1401763"/>
          <p14:tracePt t="107306" x="6938963" y="1393825"/>
          <p14:tracePt t="107322" x="6919913" y="1393825"/>
          <p14:tracePt t="107340" x="6911975" y="1393825"/>
          <p14:tracePt t="107355" x="6902450" y="1393825"/>
          <p14:tracePt t="107372" x="6894513" y="1393825"/>
          <p14:tracePt t="107389" x="6840538" y="1393825"/>
          <p14:tracePt t="107405" x="6705600" y="1500188"/>
          <p14:tracePt t="107422" x="6616700" y="1581150"/>
          <p14:tracePt t="107439" x="6545263" y="1660525"/>
          <p14:tracePt t="107455" x="6465888" y="1785938"/>
          <p14:tracePt t="107472" x="6456363" y="1822450"/>
          <p14:tracePt t="107489" x="6438900" y="1884363"/>
          <p14:tracePt t="107505" x="6419850" y="2036763"/>
          <p14:tracePt t="107522" x="6419850" y="2116138"/>
          <p14:tracePt t="107538" x="6411913" y="2214563"/>
          <p14:tracePt t="107555" x="6411913" y="2428875"/>
          <p14:tracePt t="107572" x="6411913" y="2517775"/>
          <p14:tracePt t="107588" x="6411913" y="2598738"/>
          <p14:tracePt t="107605" x="6411913" y="2679700"/>
          <p14:tracePt t="107622" x="6473825" y="2847975"/>
          <p14:tracePt t="107638" x="6527800" y="2938463"/>
          <p14:tracePt t="107655" x="6572250" y="3000375"/>
          <p14:tracePt t="107672" x="6680200" y="3152775"/>
          <p14:tracePt t="107688" x="6759575" y="3241675"/>
          <p14:tracePt t="107705" x="6848475" y="3322638"/>
          <p14:tracePt t="107722" x="7027863" y="3490913"/>
          <p14:tracePt t="107738" x="7116763" y="3571875"/>
          <p14:tracePt t="107755" x="7215188" y="3643313"/>
          <p14:tracePt t="107771" x="7439025" y="3803650"/>
          <p14:tracePt t="107788" x="7527925" y="3875088"/>
          <p14:tracePt t="107805" x="7634288" y="3938588"/>
          <p14:tracePt t="107821" x="7840663" y="4054475"/>
          <p14:tracePt t="107838" x="7956550" y="4116388"/>
          <p14:tracePt t="107855" x="8054975" y="4179888"/>
          <p14:tracePt t="107871" x="8313738" y="4303713"/>
          <p14:tracePt t="107888" x="8528050" y="4402138"/>
          <p14:tracePt t="107904" x="8813800" y="4510088"/>
          <p14:tracePt t="107921" x="9090025" y="4616450"/>
          <p14:tracePt t="107938" x="9661525" y="4776788"/>
          <p14:tracePt t="107954" x="9929813" y="4830763"/>
          <p14:tracePt t="107971" x="10082213" y="4848225"/>
          <p14:tracePt t="107988" x="10331450" y="4875213"/>
          <p14:tracePt t="108004" x="10447338" y="4875213"/>
          <p14:tracePt t="108021" x="10582275" y="4875213"/>
          <p14:tracePt t="108037" x="10814050" y="4875213"/>
          <p14:tracePt t="108054" x="10920413" y="4875213"/>
          <p14:tracePt t="108071" x="11018838" y="4875213"/>
          <p14:tracePt t="108087" x="11144250" y="4875213"/>
          <p14:tracePt t="108104" x="11188700" y="4857750"/>
          <p14:tracePt t="108121" x="11225213" y="4840288"/>
          <p14:tracePt t="108137" x="11323638" y="4776788"/>
          <p14:tracePt t="108154" x="11376025" y="4732338"/>
          <p14:tracePt t="108171" x="11447463" y="4687888"/>
          <p14:tracePt t="108187" x="11491913" y="4652963"/>
          <p14:tracePt t="108204" x="11537950" y="4608513"/>
          <p14:tracePt t="108221" x="11537950" y="4598988"/>
          <p14:tracePt t="108237" x="11545888" y="4589463"/>
          <p14:tracePt t="108254" x="11555413" y="4572000"/>
          <p14:tracePt t="108270" x="11555413" y="4527550"/>
          <p14:tracePt t="108287" x="11528425" y="4446588"/>
          <p14:tracePt t="108304" x="11385550" y="4276725"/>
          <p14:tracePt t="108320" x="11233150" y="4197350"/>
          <p14:tracePt t="108337" x="10956925" y="4098925"/>
          <p14:tracePt t="108354" x="10225088" y="3848100"/>
          <p14:tracePt t="108370" x="9875838" y="3714750"/>
          <p14:tracePt t="108387" x="9537700" y="3562350"/>
          <p14:tracePt t="108404" x="8947150" y="3303588"/>
          <p14:tracePt t="108420" x="8616950" y="3179763"/>
          <p14:tracePt t="108437" x="8331200" y="3027363"/>
          <p14:tracePt t="108453" x="7991475" y="2847975"/>
          <p14:tracePt t="108470" x="7394575" y="2428875"/>
          <p14:tracePt t="108487" x="7161213" y="2259013"/>
          <p14:tracePt t="108503" x="6956425" y="2098675"/>
          <p14:tracePt t="108520" x="6589713" y="1785938"/>
          <p14:tracePt t="108537" x="6438900" y="1679575"/>
          <p14:tracePt t="108553" x="6348413" y="1589088"/>
          <p14:tracePt t="108570" x="6170613" y="1411288"/>
          <p14:tracePt t="108586" x="6072188" y="1303338"/>
          <p14:tracePt t="108603" x="5983288" y="1204913"/>
          <p14:tracePt t="108620" x="5857875" y="1098550"/>
          <p14:tracePt t="108636" x="5830888" y="1089025"/>
          <p14:tracePt t="108653" x="5803900" y="1062038"/>
          <p14:tracePt t="108670" x="5786438" y="1044575"/>
          <p14:tracePt t="108686" x="5776913" y="1036638"/>
          <p14:tracePt t="108720" x="5768975" y="1036638"/>
          <p14:tracePt t="108784" x="5759450" y="1036638"/>
          <p14:tracePt t="108797" x="5751513" y="1044575"/>
          <p14:tracePt t="108809" x="5724525" y="1081088"/>
          <p14:tracePt t="108822" x="5697538" y="1152525"/>
          <p14:tracePt t="108836" x="5670550" y="1268413"/>
          <p14:tracePt t="108853" x="5616575" y="1438275"/>
          <p14:tracePt t="108869" x="5581650" y="1625600"/>
          <p14:tracePt t="108886" x="5545138" y="1973263"/>
          <p14:tracePt t="108902" x="5545138" y="2108200"/>
          <p14:tracePt t="108919" x="5545138" y="2224088"/>
          <p14:tracePt t="108936" x="5545138" y="2446338"/>
          <p14:tracePt t="108952" x="5545138" y="2527300"/>
          <p14:tracePt t="108969" x="5572125" y="2616200"/>
          <p14:tracePt t="108986" x="5608638" y="2732088"/>
          <p14:tracePt t="109002" x="5697538" y="2928938"/>
          <p14:tracePt t="109019" x="5732463" y="3009900"/>
          <p14:tracePt t="109036" x="5795963" y="3081338"/>
          <p14:tracePt t="109053" x="5919788" y="3214688"/>
          <p14:tracePt t="109069" x="6010275" y="3295650"/>
          <p14:tracePt t="109086" x="6108700" y="3367088"/>
          <p14:tracePt t="109102" x="6313488" y="3500438"/>
          <p14:tracePt t="109119" x="6473825" y="3581400"/>
          <p14:tracePt t="109135" x="6643688" y="3679825"/>
          <p14:tracePt t="109152" x="6929438" y="3830638"/>
          <p14:tracePt t="109169" x="7045325" y="3894138"/>
          <p14:tracePt t="109186" x="7215188" y="3983038"/>
          <p14:tracePt t="109202" x="7419975" y="4071938"/>
          <p14:tracePt t="109219" x="7527925" y="4116388"/>
          <p14:tracePt t="109235" x="7634288" y="4160838"/>
          <p14:tracePt t="109252" x="7742238" y="4187825"/>
          <p14:tracePt t="109268" x="7947025" y="4259263"/>
          <p14:tracePt t="109285" x="8037513" y="4286250"/>
          <p14:tracePt t="109302" x="8143875" y="4322763"/>
          <p14:tracePt t="109318" x="8375650" y="4394200"/>
          <p14:tracePt t="109335" x="8483600" y="4429125"/>
          <p14:tracePt t="109352" x="8582025" y="4446588"/>
          <p14:tracePt t="109368" x="8804275" y="4483100"/>
          <p14:tracePt t="109385" x="8920163" y="4483100"/>
          <p14:tracePt t="109402" x="9072563" y="4491038"/>
          <p14:tracePt t="109418" x="9429750" y="4491038"/>
          <p14:tracePt t="109435" x="9634538" y="4473575"/>
          <p14:tracePt t="109451" x="9848850" y="4446588"/>
          <p14:tracePt t="109468" x="10269538" y="4357688"/>
          <p14:tracePt t="109485" x="10402888" y="4330700"/>
          <p14:tracePt t="109501" x="10528300" y="4313238"/>
          <p14:tracePt t="109518" x="10617200" y="4303713"/>
          <p14:tracePt t="109535" x="10661650" y="4295775"/>
          <p14:tracePt t="109551" x="10680700" y="4295775"/>
          <p14:tracePt t="109608" x="10688638" y="4286250"/>
          <p14:tracePt t="118248" x="10680700" y="4286250"/>
          <p14:tracePt t="118260" x="10501313" y="4438650"/>
          <p14:tracePt t="118273" x="9875838" y="4983163"/>
          <p14:tracePt t="118286" x="9072563" y="5759450"/>
          <p14:tracePt t="118298" x="8545513" y="6384925"/>
          <p14:tracePt t="118311" x="8429625" y="6626225"/>
          <p14:tracePt t="118324" x="8375650" y="6759575"/>
          <p14:tracePt t="118336" x="8348663" y="6831013"/>
          <p14:tracePt t="118351" x="8348663" y="6848475"/>
          <p14:tracePt t="118368" x="8340725" y="6848475"/>
          <p14:tracePt t="118400" x="8385175" y="6848475"/>
          <p14:tracePt t="118412" x="8518525" y="6831013"/>
          <p14:tracePt t="118425" x="8858250" y="6643688"/>
          <p14:tracePt t="118438" x="9232900" y="6402388"/>
          <p14:tracePt t="118451" x="9491663" y="6170613"/>
          <p14:tracePt t="118467" x="9563100" y="6108700"/>
          <p14:tracePt t="118484" x="9582150" y="6081713"/>
          <p14:tracePt t="118501" x="9590088" y="6072188"/>
          <p14:tracePt t="118526" x="9590088" y="6062663"/>
          <p14:tracePt t="118552" x="9537700" y="6062663"/>
          <p14:tracePt t="118564" x="9375775" y="6037263"/>
          <p14:tracePt t="118577" x="9109075" y="5991225"/>
          <p14:tracePt t="118590" x="8742363" y="5884863"/>
          <p14:tracePt t="118603" x="8412163" y="5751513"/>
          <p14:tracePt t="118617" x="8126413" y="5608638"/>
          <p14:tracePt t="118634" x="7902575" y="5465763"/>
          <p14:tracePt t="118650" x="7670800" y="5295900"/>
          <p14:tracePt t="118667" x="7402513" y="5133975"/>
          <p14:tracePt t="118684" x="7323138" y="5072063"/>
          <p14:tracePt t="118907" x="7304088" y="5062538"/>
          <p14:tracePt t="118920" x="7259638" y="5045075"/>
          <p14:tracePt t="118932" x="7197725" y="5000625"/>
          <p14:tracePt t="118945" x="7027863" y="4911725"/>
          <p14:tracePt t="118958" x="6804025" y="4776788"/>
          <p14:tracePt t="118971" x="6589713" y="4652963"/>
          <p14:tracePt t="118983" x="6483350" y="4598988"/>
          <p14:tracePt t="119000" x="6429375" y="4562475"/>
          <p14:tracePt t="119016" x="6402388" y="4545013"/>
          <p14:tracePt t="119033" x="6384925" y="4537075"/>
          <p14:tracePt t="119262" x="6375400" y="4537075"/>
          <p14:tracePt t="119275" x="6357938" y="4518025"/>
          <p14:tracePt t="119287" x="6286500" y="4456113"/>
          <p14:tracePt t="119300" x="6072188" y="4268788"/>
          <p14:tracePt t="119313" x="5626100" y="3786188"/>
          <p14:tracePt t="119325" x="5180013" y="3232150"/>
          <p14:tracePt t="119338" x="4848225" y="2724150"/>
          <p14:tracePt t="119351" x="4633913" y="2419350"/>
          <p14:tracePt t="119366" x="4456113" y="2152650"/>
          <p14:tracePt t="119382" x="4367213" y="1955800"/>
          <p14:tracePt t="119399" x="4322763" y="1884363"/>
          <p14:tracePt t="119416" x="4295775" y="1822450"/>
          <p14:tracePt t="119432" x="4295775" y="1803400"/>
          <p14:tracePt t="119449" x="4286250" y="1795463"/>
          <p14:tracePt t="119732" x="4286250" y="1785938"/>
          <p14:tracePt t="119744" x="4286250" y="1776413"/>
          <p14:tracePt t="119757" x="4303713" y="1758950"/>
          <p14:tracePt t="119770" x="4313238" y="1741488"/>
          <p14:tracePt t="119783" x="4322763" y="1687513"/>
          <p14:tracePt t="119798" x="4330700" y="1652588"/>
          <p14:tracePt t="119815" x="4340225" y="1598613"/>
          <p14:tracePt t="119832" x="4340225" y="1571625"/>
          <p14:tracePt t="119848" x="4348163" y="1527175"/>
          <p14:tracePt t="119865" x="4348163" y="1517650"/>
          <p14:tracePt t="119881" x="4348163" y="1509713"/>
          <p14:tracePt t="119898" x="4348163" y="1500188"/>
          <p14:tracePt t="119922" x="4348163" y="1490663"/>
          <p14:tracePt t="120062" x="4357688" y="1490663"/>
          <p14:tracePt t="120074" x="4375150" y="1490663"/>
          <p14:tracePt t="120087" x="4402138" y="1490663"/>
          <p14:tracePt t="120100" x="4456113" y="1490663"/>
          <p14:tracePt t="120114" x="4537075" y="1517650"/>
          <p14:tracePt t="120131" x="4660900" y="1562100"/>
          <p14:tracePt t="120148" x="4848225" y="1643063"/>
          <p14:tracePt t="120164" x="5268913" y="1839913"/>
          <p14:tracePt t="120181" x="5456238" y="1919288"/>
          <p14:tracePt t="120198" x="5670550" y="2017713"/>
          <p14:tracePt t="120214" x="6000750" y="2197100"/>
          <p14:tracePt t="120231" x="6143625" y="2286000"/>
          <p14:tracePt t="120247" x="6313488" y="2374900"/>
          <p14:tracePt t="120264" x="6483350" y="2465388"/>
          <p14:tracePt t="120281" x="6786563" y="2625725"/>
          <p14:tracePt t="120297" x="6956425" y="2714625"/>
          <p14:tracePt t="120314" x="7170738" y="2830513"/>
          <p14:tracePt t="120331" x="7589838" y="3108325"/>
          <p14:tracePt t="120347" x="7777163" y="3241675"/>
          <p14:tracePt t="120364" x="7920038" y="3340100"/>
          <p14:tracePt t="120381" x="8180388" y="3527425"/>
          <p14:tracePt t="120397" x="8340725" y="3643313"/>
          <p14:tracePt t="120414" x="8562975" y="3795713"/>
          <p14:tracePt t="120430" x="8947150" y="4000500"/>
          <p14:tracePt t="120447" x="9126538" y="4081463"/>
          <p14:tracePt t="120464" x="9232900" y="4125913"/>
          <p14:tracePt t="120480" x="9429750" y="4241800"/>
          <p14:tracePt t="120497" x="9528175" y="4303713"/>
          <p14:tracePt t="120514" x="9599613" y="4357688"/>
          <p14:tracePt t="120530" x="9671050" y="4402138"/>
          <p14:tracePt t="120547" x="9725025" y="4429125"/>
          <p14:tracePt t="120563" x="9725025" y="4438650"/>
          <p14:tracePt t="120580" x="9732963" y="4438650"/>
          <p14:tracePt t="120619" x="9742488" y="4438650"/>
          <p14:tracePt t="120657" x="9732963" y="4438650"/>
          <p14:tracePt t="120670" x="9671050" y="4419600"/>
          <p14:tracePt t="120683" x="9402763" y="4313238"/>
          <p14:tracePt t="120695" x="8848725" y="4081463"/>
          <p14:tracePt t="120708" x="8081963" y="3822700"/>
          <p14:tracePt t="120721" x="7554913" y="3633788"/>
          <p14:tracePt t="120733" x="7269163" y="3509963"/>
          <p14:tracePt t="120747" x="7027863" y="3384550"/>
          <p14:tracePt t="120763" x="6796088" y="3286125"/>
          <p14:tracePt t="120780" x="6589713" y="3205163"/>
          <p14:tracePt t="120796" x="6402388" y="3125788"/>
          <p14:tracePt t="120813" x="5938838" y="2938463"/>
          <p14:tracePt t="120830" x="5670550" y="2776538"/>
          <p14:tracePt t="120846" x="5357813" y="2589213"/>
          <p14:tracePt t="120863" x="4911725" y="2330450"/>
          <p14:tracePt t="120879" x="4768850" y="2241550"/>
          <p14:tracePt t="120896" x="4670425" y="2187575"/>
          <p14:tracePt t="120913" x="4510088" y="2054225"/>
          <p14:tracePt t="120929" x="4438650" y="1990725"/>
          <p14:tracePt t="120946" x="4384675" y="1928813"/>
          <p14:tracePt t="120963" x="4268788" y="1830388"/>
          <p14:tracePt t="120979" x="4214813" y="1785938"/>
          <p14:tracePt t="120996" x="4170363" y="1751013"/>
          <p14:tracePt t="121013" x="4133850" y="1724025"/>
          <p14:tracePt t="121029" x="4125913" y="1724025"/>
          <p14:tracePt t="121046" x="4116388" y="1714500"/>
          <p14:tracePt t="121064" x="4108450" y="1714500"/>
          <p14:tracePt t="121228" x="4116388" y="1714500"/>
          <p14:tracePt t="121241" x="4170363" y="1714500"/>
          <p14:tracePt t="121254" x="4224338" y="1714500"/>
          <p14:tracePt t="121266" x="4357688" y="1751013"/>
          <p14:tracePt t="121279" x="4554538" y="1812925"/>
          <p14:tracePt t="121295" x="4768850" y="1911350"/>
          <p14:tracePt t="121312" x="4884738" y="1982788"/>
          <p14:tracePt t="121329" x="5037138" y="2062163"/>
          <p14:tracePt t="121345" x="5384800" y="2232025"/>
          <p14:tracePt t="121362" x="5537200" y="2330450"/>
          <p14:tracePt t="121379" x="5732463" y="2446338"/>
          <p14:tracePt t="121395" x="6143625" y="2687638"/>
          <p14:tracePt t="121412" x="6313488" y="2776538"/>
          <p14:tracePt t="121428" x="6527800" y="2911475"/>
          <p14:tracePt t="121445" x="6965950" y="3143250"/>
          <p14:tracePt t="121462" x="7180263" y="3259138"/>
          <p14:tracePt t="121478" x="7419975" y="3411538"/>
          <p14:tracePt t="121495" x="7929563" y="3670300"/>
          <p14:tracePt t="121512" x="8170863" y="3786188"/>
          <p14:tracePt t="121528" x="8420100" y="3894138"/>
          <p14:tracePt t="121545" x="8661400" y="4010025"/>
          <p14:tracePt t="121562" x="9099550" y="4241800"/>
          <p14:tracePt t="121578" x="9205913" y="4348163"/>
          <p14:tracePt t="121595" x="9277350" y="4402138"/>
          <p14:tracePt t="121611" x="9348788" y="4438650"/>
          <p14:tracePt t="121628" x="9367838" y="4438650"/>
          <p14:tracePt t="121645" x="9375775" y="4446588"/>
          <p14:tracePt t="121685" x="9385300" y="4446588"/>
          <p14:tracePt t="121799" x="9323388" y="4429125"/>
          <p14:tracePt t="121812" x="9082088" y="4313238"/>
          <p14:tracePt t="121825" x="8572500" y="4044950"/>
          <p14:tracePt t="121837" x="7894638" y="3741738"/>
          <p14:tracePt t="121850" x="7439025" y="3544888"/>
          <p14:tracePt t="121863" x="7197725" y="3429000"/>
          <p14:tracePt t="121878" x="7010400" y="3330575"/>
          <p14:tracePt t="121894" x="6884988" y="3251200"/>
          <p14:tracePt t="121911" x="6786563" y="3197225"/>
          <p14:tracePt t="121927" x="6572250" y="3098800"/>
          <p14:tracePt t="121944" x="6456363" y="3044825"/>
          <p14:tracePt t="121961" x="6348413" y="2965450"/>
          <p14:tracePt t="121977" x="6062663" y="2741613"/>
          <p14:tracePt t="121994" x="5911850" y="2625725"/>
          <p14:tracePt t="122011" x="5803900" y="2536825"/>
          <p14:tracePt t="122027" x="5527675" y="2303463"/>
          <p14:tracePt t="122044" x="5367338" y="2152650"/>
          <p14:tracePt t="122061" x="5259388" y="2062163"/>
          <p14:tracePt t="122077" x="5170488" y="2000250"/>
          <p14:tracePt t="122094" x="5037138" y="1919288"/>
          <p14:tracePt t="122110" x="5000625" y="1901825"/>
          <p14:tracePt t="122127" x="4929188" y="1874838"/>
          <p14:tracePt t="122144" x="4822825" y="1839913"/>
          <p14:tracePt t="122160" x="4786313" y="1830388"/>
          <p14:tracePt t="122177" x="4732338" y="1822450"/>
          <p14:tracePt t="122194" x="4598988" y="1822450"/>
          <p14:tracePt t="122210" x="4491038" y="1822450"/>
          <p14:tracePt t="122227" x="4394200" y="1822450"/>
          <p14:tracePt t="122244" x="4259263" y="1812925"/>
          <p14:tracePt t="122260" x="4197350" y="1803400"/>
          <p14:tracePt t="122277" x="4133850" y="1785938"/>
          <p14:tracePt t="122294" x="3990975" y="1758950"/>
          <p14:tracePt t="122310" x="3965575" y="1741488"/>
          <p14:tracePt t="122327" x="3938588" y="1741488"/>
          <p14:tracePt t="122343" x="3929063" y="1731963"/>
          <p14:tracePt t="122360" x="3919538" y="1731963"/>
          <p14:tracePt t="122446" x="3929063" y="1731963"/>
          <p14:tracePt t="122459" x="3965575" y="1724025"/>
          <p14:tracePt t="122472" x="4044950" y="1724025"/>
          <p14:tracePt t="122484" x="4143375" y="1714500"/>
          <p14:tracePt t="122497" x="4276725" y="1704975"/>
          <p14:tracePt t="122510" x="4367213" y="1704975"/>
          <p14:tracePt t="122526" x="4411663" y="1697038"/>
          <p14:tracePt t="122543" x="4438650" y="1687513"/>
          <p14:tracePt t="122560" x="4446588" y="1687513"/>
          <p14:tracePt t="122598" x="4456113" y="1687513"/>
          <p14:tracePt t="122725" x="4429125" y="1687513"/>
          <p14:tracePt t="122738" x="4348163" y="1687513"/>
          <p14:tracePt t="122750" x="4224338" y="1697038"/>
          <p14:tracePt t="122763" x="4037013" y="1724025"/>
          <p14:tracePt t="122776" x="3875088" y="1741488"/>
          <p14:tracePt t="122793" x="3786188" y="1751013"/>
          <p14:tracePt t="122809" x="3751263" y="1758950"/>
          <p14:tracePt t="122826" x="3732213" y="1758950"/>
          <p14:tracePt t="122842" x="3724275" y="1768475"/>
          <p14:tracePt t="122966" x="3732213" y="1768475"/>
          <p14:tracePt t="122979" x="3795713" y="1768475"/>
          <p14:tracePt t="122992" x="3902075" y="1768475"/>
          <p14:tracePt t="123005" x="4071938" y="1776413"/>
          <p14:tracePt t="123017" x="4295775" y="1776413"/>
          <p14:tracePt t="123030" x="4473575" y="1776413"/>
          <p14:tracePt t="123043" x="4581525" y="1776413"/>
          <p14:tracePt t="123059" x="4670425" y="1776413"/>
          <p14:tracePt t="123075" x="4732338" y="1776413"/>
          <p14:tracePt t="123092" x="4776788" y="1776413"/>
          <p14:tracePt t="123109" x="4857750" y="1776413"/>
          <p14:tracePt t="123125" x="4867275" y="1776413"/>
          <p14:tracePt t="123142" x="4875213" y="1776413"/>
          <p14:tracePt t="123158" x="4884738" y="1776413"/>
          <p14:tracePt t="123233" x="4875213" y="1776413"/>
          <p14:tracePt t="123245" x="4840288" y="1776413"/>
          <p14:tracePt t="123258" x="4741863" y="1776413"/>
          <p14:tracePt t="123271" x="4589463" y="1751013"/>
          <p14:tracePt t="123283" x="4402138" y="1731963"/>
          <p14:tracePt t="123296" x="4276725" y="1714500"/>
          <p14:tracePt t="123309" x="4205288" y="1704975"/>
          <p14:tracePt t="123325" x="4170363" y="1704975"/>
          <p14:tracePt t="123341" x="4143375" y="1704975"/>
          <p14:tracePt t="123358" x="4125913" y="1704975"/>
          <p14:tracePt t="123375" x="4108450" y="1704975"/>
          <p14:tracePt t="123461" x="4108450" y="1697038"/>
          <p14:tracePt t="123474" x="4098925" y="1697038"/>
          <p14:tracePt t="123486" x="4098925" y="1687513"/>
          <p14:tracePt t="123562" x="4098925" y="1679575"/>
          <p14:tracePt t="123575" x="4089400" y="1679575"/>
          <p14:tracePt t="123588" x="4081463" y="1660525"/>
          <p14:tracePt t="123600" x="4071938" y="1652588"/>
          <p14:tracePt t="123613" x="4054475" y="1633538"/>
          <p14:tracePt t="123626" x="4037013" y="1598613"/>
          <p14:tracePt t="123641" x="4017963" y="1581150"/>
          <p14:tracePt t="123867" x="4017963" y="1571625"/>
          <p14:tracePt t="123880" x="4017963" y="1562100"/>
          <p14:tracePt t="123892" x="4000500" y="1536700"/>
          <p14:tracePt t="123905" x="3983038" y="1455738"/>
          <p14:tracePt t="123918" x="3938588" y="1347788"/>
          <p14:tracePt t="123930" x="3894138" y="1204913"/>
          <p14:tracePt t="123943" x="3875088" y="1089025"/>
          <p14:tracePt t="123957" x="3857625" y="1017588"/>
          <p14:tracePt t="123974" x="3840163" y="965200"/>
          <p14:tracePt t="123990" x="3840163" y="928688"/>
          <p14:tracePt t="124007" x="3830638" y="812800"/>
          <p14:tracePt t="124023" x="3830638" y="741363"/>
          <p14:tracePt t="124040" x="3830638" y="687388"/>
          <p14:tracePt t="124057" x="3830638" y="642938"/>
          <p14:tracePt t="124073" x="3830638" y="554038"/>
          <p14:tracePt t="124090" x="3830638" y="527050"/>
          <p14:tracePt t="124107" x="3830638" y="509588"/>
          <p14:tracePt t="124123" x="3830638" y="490538"/>
          <p14:tracePt t="124140" x="3830638" y="482600"/>
          <p14:tracePt t="124247" x="3822700" y="482600"/>
          <p14:tracePt t="124285" x="3813175" y="482600"/>
          <p14:tracePt t="124323" x="3803650" y="482600"/>
          <p14:tracePt t="124349" x="3786188" y="482600"/>
          <p14:tracePt t="124362" x="3776663" y="482600"/>
          <p14:tracePt t="124374" x="3759200" y="482600"/>
          <p14:tracePt t="124387" x="3751263" y="482600"/>
          <p14:tracePt t="124412" x="3741738" y="482600"/>
          <p14:tracePt t="124425" x="3732213" y="482600"/>
          <p14:tracePt t="124463" x="3724275" y="482600"/>
          <p14:tracePt t="124590" x="3714750" y="482600"/>
          <p14:tracePt t="124641" x="3705225" y="482600"/>
          <p14:tracePt t="124653" x="3697288" y="509588"/>
          <p14:tracePt t="124666" x="3687763" y="544513"/>
          <p14:tracePt t="124679" x="3670300" y="633413"/>
          <p14:tracePt t="124691" x="3652838" y="741363"/>
          <p14:tracePt t="124705" x="3633788" y="847725"/>
          <p14:tracePt t="124722" x="3616325" y="965200"/>
          <p14:tracePt t="124739" x="3616325" y="1071563"/>
          <p14:tracePt t="124755" x="3616325" y="1312863"/>
          <p14:tracePt t="124772" x="3616325" y="1438275"/>
          <p14:tracePt t="124789" x="3616325" y="1571625"/>
          <p14:tracePt t="124805" x="3660775" y="1911350"/>
          <p14:tracePt t="124822" x="3687763" y="2098675"/>
          <p14:tracePt t="124839" x="3705225" y="2259013"/>
          <p14:tracePt t="124855" x="3741738" y="2428875"/>
          <p14:tracePt t="124872" x="3803650" y="2768600"/>
          <p14:tracePt t="124888" x="3822700" y="2901950"/>
          <p14:tracePt t="124905" x="3857625" y="3054350"/>
          <p14:tracePt t="124922" x="3911600" y="3295650"/>
          <p14:tracePt t="124938" x="3919538" y="3429000"/>
          <p14:tracePt t="124955" x="3929063" y="3554413"/>
          <p14:tracePt t="124972" x="3946525" y="3786188"/>
          <p14:tracePt t="124988" x="3946525" y="3894138"/>
          <p14:tracePt t="125005" x="3946525" y="3983038"/>
          <p14:tracePt t="125022" x="3919538" y="4098925"/>
          <p14:tracePt t="125038" x="3902075" y="4143375"/>
          <p14:tracePt t="125055" x="3902075" y="4187825"/>
          <p14:tracePt t="125072" x="3894138" y="4251325"/>
          <p14:tracePt t="125300" x="3894138" y="4232275"/>
          <p14:tracePt t="125313" x="3894138" y="4089400"/>
          <p14:tracePt t="125326" x="3894138" y="3643313"/>
          <p14:tracePt t="125338" x="3894138" y="2928938"/>
          <p14:tracePt t="125351" x="3894138" y="2312988"/>
          <p14:tracePt t="125364" x="3857625" y="2000250"/>
          <p14:tracePt t="125376" x="3830638" y="1768475"/>
          <p14:tracePt t="125389" x="3803650" y="1536700"/>
          <p14:tracePt t="125404" x="3786188" y="1250950"/>
          <p14:tracePt t="125421" x="3786188" y="982663"/>
          <p14:tracePt t="125437" x="3786188" y="776288"/>
          <p14:tracePt t="125681" x="3786188" y="768350"/>
          <p14:tracePt t="125694" x="3786188" y="750888"/>
          <p14:tracePt t="125706" x="3786188" y="731838"/>
          <p14:tracePt t="125719" x="3786188" y="714375"/>
          <p14:tracePt t="125731" x="3786188" y="687388"/>
          <p14:tracePt t="125744" x="3786188" y="669925"/>
          <p14:tracePt t="125757" x="3786188" y="660400"/>
          <p14:tracePt t="125770" x="3786188" y="633413"/>
          <p14:tracePt t="125787" x="3786188" y="608013"/>
          <p14:tracePt t="125803" x="3786188" y="571500"/>
          <p14:tracePt t="125820" x="3776663" y="527050"/>
          <p14:tracePt t="125837" x="3768725" y="473075"/>
          <p14:tracePt t="125853" x="3759200" y="455613"/>
          <p14:tracePt t="125870" x="3759200" y="446088"/>
          <p14:tracePt t="125887" x="3751263" y="438150"/>
          <p14:tracePt t="125903" x="3751263" y="428625"/>
          <p14:tracePt t="126061" x="3795713" y="455613"/>
          <p14:tracePt t="126074" x="3884613" y="490538"/>
          <p14:tracePt t="126087" x="4089400" y="598488"/>
          <p14:tracePt t="126099" x="4500563" y="812800"/>
          <p14:tracePt t="126112" x="4983163" y="1071563"/>
          <p14:tracePt t="126125" x="5473700" y="1330325"/>
          <p14:tracePt t="126138" x="5929313" y="1571625"/>
          <p14:tracePt t="126153" x="6419850" y="1812925"/>
          <p14:tracePt t="126169" x="6929438" y="2098675"/>
          <p14:tracePt t="126186" x="7412038" y="2339975"/>
          <p14:tracePt t="126203" x="8242300" y="2768600"/>
          <p14:tracePt t="126219" x="8643938" y="2965450"/>
          <p14:tracePt t="126236" x="8991600" y="3170238"/>
          <p14:tracePt t="126253" x="9725025" y="3608388"/>
          <p14:tracePt t="126269" x="10082213" y="3786188"/>
          <p14:tracePt t="126286" x="10456863" y="4010025"/>
          <p14:tracePt t="126303" x="11055350" y="4465638"/>
          <p14:tracePt t="126319" x="11206163" y="4562475"/>
          <p14:tracePt t="126336" x="11323638" y="4625975"/>
          <p14:tracePt t="126352" x="11403013" y="4670425"/>
          <p14:tracePt t="126369" x="11510963" y="4732338"/>
          <p14:tracePt t="126386" x="11545888" y="4741863"/>
          <p14:tracePt t="126402" x="11572875" y="4768850"/>
          <p14:tracePt t="126419" x="11626850" y="4795838"/>
          <p14:tracePt t="126435" x="11644313" y="4813300"/>
          <p14:tracePt t="126452" x="11653838" y="4822825"/>
          <p14:tracePt t="126469" x="11661775" y="4822825"/>
          <p14:tracePt t="126485" x="11671300" y="4822825"/>
          <p14:tracePt t="126543" x="11634788" y="4822825"/>
          <p14:tracePt t="126556" x="11304588" y="4705350"/>
          <p14:tracePt t="126569" x="10456863" y="4330700"/>
          <p14:tracePt t="126581" x="9340850" y="3884613"/>
          <p14:tracePt t="126594" x="8491538" y="3482975"/>
          <p14:tracePt t="126607" x="8045450" y="3340100"/>
          <p14:tracePt t="126620" x="7545388" y="3197225"/>
          <p14:tracePt t="126635" x="7054850" y="3054350"/>
          <p14:tracePt t="126652" x="6626225" y="2911475"/>
          <p14:tracePt t="126668" x="6197600" y="2751138"/>
          <p14:tracePt t="126685" x="5313363" y="2366963"/>
          <p14:tracePt t="126702" x="4938713" y="2214563"/>
          <p14:tracePt t="126718" x="4625975" y="2062163"/>
          <p14:tracePt t="126735" x="4089400" y="1768475"/>
          <p14:tracePt t="126751" x="3946525" y="1697038"/>
          <p14:tracePt t="126768" x="3830638" y="1633538"/>
          <p14:tracePt t="126785" x="3660775" y="1527175"/>
          <p14:tracePt t="126801" x="3581400" y="1473200"/>
          <p14:tracePt t="126818" x="3517900" y="1428750"/>
          <p14:tracePt t="126835" x="3402013" y="1312863"/>
          <p14:tracePt t="126851" x="3357563" y="1258888"/>
          <p14:tracePt t="126868" x="3322638" y="1214438"/>
          <p14:tracePt t="126885" x="3276600" y="1169988"/>
          <p14:tracePt t="126901" x="3232150" y="1125538"/>
          <p14:tracePt t="126918" x="3197225" y="1089025"/>
          <p14:tracePt t="126934" x="3170238" y="1062038"/>
          <p14:tracePt t="126951" x="3081338" y="938213"/>
          <p14:tracePt t="126968" x="3054350" y="857250"/>
          <p14:tracePt t="126984" x="3036888" y="795338"/>
          <p14:tracePt t="127001" x="3009900" y="642938"/>
          <p14:tracePt t="127018" x="3009900" y="571500"/>
          <p14:tracePt t="127034" x="3009900" y="482600"/>
          <p14:tracePt t="127051" x="3017838" y="411163"/>
          <p14:tracePt t="127075" x="3027363" y="401638"/>
          <p14:tracePt t="127088" x="3044825" y="401638"/>
          <p14:tracePt t="127101" x="3081338" y="393700"/>
          <p14:tracePt t="127117" x="3143250" y="393700"/>
          <p14:tracePt t="127134" x="3205163" y="393700"/>
          <p14:tracePt t="127151" x="3295650" y="393700"/>
          <p14:tracePt t="127167" x="3473450" y="393700"/>
          <p14:tracePt t="127184" x="3562350" y="393700"/>
          <p14:tracePt t="127201" x="3608388" y="393700"/>
          <p14:tracePt t="127217" x="3652838" y="393700"/>
          <p14:tracePt t="127234" x="3660775" y="393700"/>
          <p14:tracePt t="127251" x="3670300" y="393700"/>
          <p14:tracePt t="127291" x="3679825" y="393700"/>
          <p14:tracePt t="127367" x="3697288" y="393700"/>
          <p14:tracePt t="127380" x="3724275" y="393700"/>
          <p14:tracePt t="127392" x="3776663" y="393700"/>
          <p14:tracePt t="127405" x="3822700" y="393700"/>
          <p14:tracePt t="127418" x="3875088" y="393700"/>
          <p14:tracePt t="127434" x="3902075" y="393700"/>
          <p14:tracePt t="127450" x="3919538" y="393700"/>
          <p14:tracePt t="127467" x="3929063" y="393700"/>
          <p14:tracePt t="127532" x="3929063" y="401638"/>
          <p14:tracePt t="127544" x="3929063" y="411163"/>
          <p14:tracePt t="127557" x="3857625" y="446088"/>
          <p14:tracePt t="127570" x="3776663" y="482600"/>
          <p14:tracePt t="127583" x="3670300" y="536575"/>
          <p14:tracePt t="127600" x="3589338" y="561975"/>
          <p14:tracePt t="127617" x="3536950" y="581025"/>
          <p14:tracePt t="127633" x="3500438" y="588963"/>
          <p14:tracePt t="127650" x="3482975" y="588963"/>
          <p14:tracePt t="127684" x="3473450" y="588963"/>
          <p14:tracePt t="127824" x="3482975" y="588963"/>
          <p14:tracePt t="127837" x="3527425" y="588963"/>
          <p14:tracePt t="127849" x="3608388" y="588963"/>
          <p14:tracePt t="127862" x="3724275" y="588963"/>
          <p14:tracePt t="127875" x="3848100" y="588963"/>
          <p14:tracePt t="127887" x="3938588" y="581025"/>
          <p14:tracePt t="127900" x="3973513" y="581025"/>
          <p14:tracePt t="127916" x="3990975" y="581025"/>
          <p14:tracePt t="127933" x="4000500" y="581025"/>
          <p14:tracePt t="127949" x="4010025" y="581025"/>
          <p14:tracePt t="127989" x="4017963" y="581025"/>
          <p14:tracePt t="128090" x="3990975" y="581025"/>
          <p14:tracePt t="128103" x="3929063" y="581025"/>
          <p14:tracePt t="128116" x="3857625" y="581025"/>
          <p14:tracePt t="128128" x="3768725" y="588963"/>
          <p14:tracePt t="128141" x="3705225" y="598488"/>
          <p14:tracePt t="128153" x="3670300" y="608013"/>
          <p14:tracePt t="128166" x="3652838" y="608013"/>
          <p14:tracePt t="128182" x="3643313" y="608013"/>
          <p14:tracePt t="128204" x="3633788" y="608013"/>
          <p14:tracePt t="128458" x="3625850" y="608013"/>
          <p14:tracePt t="128471" x="3608388" y="608013"/>
          <p14:tracePt t="128483" x="3536950" y="608013"/>
          <p14:tracePt t="128496" x="3330575" y="598488"/>
          <p14:tracePt t="128508" x="2894013" y="509588"/>
          <p14:tracePt t="128521" x="2339975" y="438150"/>
          <p14:tracePt t="128534" x="2017713" y="374650"/>
          <p14:tracePt t="128548" x="1911350" y="339725"/>
          <p14:tracePt t="128565" x="1822450" y="322263"/>
          <p14:tracePt t="128581" x="1768475" y="295275"/>
          <p14:tracePt t="128598" x="1697038" y="258763"/>
          <p14:tracePt t="128615" x="1660525" y="231775"/>
          <p14:tracePt t="128631" x="1652588" y="223838"/>
          <p14:tracePt t="128648" x="1608138" y="204788"/>
          <p14:tracePt t="128664" x="1598613" y="196850"/>
          <p14:tracePt t="128681" x="1562100" y="196850"/>
          <p14:tracePt t="129883" x="142875" y="444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74133"/>
            <a:ext cx="10069689" cy="53848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474132"/>
            <a:ext cx="7953118" cy="5384801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77"/>
    </mc:Choice>
    <mc:Fallback xmlns="">
      <p:transition spd="slow" advTm="11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3" x="10787063" y="5037138"/>
          <p14:tracePt t="5351" x="10769600" y="5037138"/>
          <p14:tracePt t="5364" x="10752138" y="5037138"/>
          <p14:tracePt t="5376" x="10715625" y="5037138"/>
          <p14:tracePt t="5389" x="10626725" y="5010150"/>
          <p14:tracePt t="5402" x="10501313" y="4919663"/>
          <p14:tracePt t="5418" x="10287000" y="4724400"/>
          <p14:tracePt t="5435" x="10072688" y="4402138"/>
          <p14:tracePt t="5451" x="9875838" y="4017963"/>
          <p14:tracePt t="5468" x="9680575" y="3089275"/>
          <p14:tracePt t="5485" x="9661525" y="2732088"/>
          <p14:tracePt t="5501" x="9653588" y="2527300"/>
          <p14:tracePt t="5518" x="9653588" y="2347913"/>
          <p14:tracePt t="6049" x="9653588" y="2339975"/>
          <p14:tracePt t="6061" x="9653588" y="2295525"/>
          <p14:tracePt t="6074" x="9653588" y="2214563"/>
          <p14:tracePt t="6087" x="9688513" y="2036763"/>
          <p14:tracePt t="6100" x="9752013" y="1812925"/>
          <p14:tracePt t="6117" x="9823450" y="1581150"/>
          <p14:tracePt t="6133" x="9875838" y="1473200"/>
          <p14:tracePt t="6150" x="9991725" y="1347788"/>
          <p14:tracePt t="6167" x="10072688" y="1295400"/>
          <p14:tracePt t="6183" x="10161588" y="1250950"/>
          <p14:tracePt t="6200" x="10233025" y="1223963"/>
          <p14:tracePt t="6217" x="10367963" y="1169988"/>
          <p14:tracePt t="6233" x="10394950" y="1160463"/>
          <p14:tracePt t="6250" x="10402888" y="1152525"/>
          <p14:tracePt t="6266" x="10412413" y="1143000"/>
          <p14:tracePt t="6290" x="10412413" y="1133475"/>
          <p14:tracePt t="6303" x="10412413" y="1125538"/>
          <p14:tracePt t="6316" x="10412413" y="1116013"/>
          <p14:tracePt t="6333" x="10358438" y="1098550"/>
          <p14:tracePt t="6350" x="10252075" y="1062038"/>
          <p14:tracePt t="6366" x="9858375" y="1017588"/>
          <p14:tracePt t="6383" x="9653588" y="1000125"/>
          <p14:tracePt t="6400" x="9518650" y="1009650"/>
          <p14:tracePt t="6416" x="9394825" y="1036638"/>
          <p14:tracePt t="6433" x="9259888" y="1133475"/>
          <p14:tracePt t="6449" x="9215438" y="1187450"/>
          <p14:tracePt t="6466" x="9180513" y="1241425"/>
          <p14:tracePt t="6483" x="9153525" y="1366838"/>
          <p14:tracePt t="6499" x="9153525" y="1428750"/>
          <p14:tracePt t="6516" x="9180513" y="1473200"/>
          <p14:tracePt t="6533" x="9323388" y="1562100"/>
          <p14:tracePt t="6549" x="9447213" y="1589088"/>
          <p14:tracePt t="6566" x="9582150" y="1608138"/>
          <p14:tracePt t="6583" x="9769475" y="1625600"/>
          <p14:tracePt t="6599" x="9804400" y="1625600"/>
          <p14:tracePt t="6616" x="9823450" y="1616075"/>
          <p14:tracePt t="6633" x="9840913" y="1589088"/>
          <p14:tracePt t="6649" x="9840913" y="1562100"/>
          <p14:tracePt t="6666" x="9840913" y="1536700"/>
          <p14:tracePt t="6683" x="9840913" y="1490663"/>
          <p14:tracePt t="6699" x="9769475" y="1366838"/>
          <p14:tracePt t="6716" x="9688513" y="1285875"/>
          <p14:tracePt t="6733" x="9582150" y="1204913"/>
          <p14:tracePt t="6749" x="9367838" y="1133475"/>
          <p14:tracePt t="6765" x="9286875" y="1125538"/>
          <p14:tracePt t="6782" x="9232900" y="1125538"/>
          <p14:tracePt t="6799" x="9161463" y="1125538"/>
          <p14:tracePt t="6815" x="9144000" y="1143000"/>
          <p14:tracePt t="6832" x="9126538" y="1169988"/>
          <p14:tracePt t="6849" x="9090025" y="1231900"/>
          <p14:tracePt t="6865" x="9082088" y="1285875"/>
          <p14:tracePt t="6882" x="9082088" y="1357313"/>
          <p14:tracePt t="6899" x="9099550" y="1473200"/>
          <p14:tracePt t="6915" x="9144000" y="1509713"/>
          <p14:tracePt t="6932" x="9188450" y="1554163"/>
          <p14:tracePt t="6949" x="9242425" y="1571625"/>
          <p14:tracePt t="6965" x="9331325" y="1598613"/>
          <p14:tracePt t="6982" x="9358313" y="1608138"/>
          <p14:tracePt t="7000" x="9367838" y="1608138"/>
          <p14:tracePt t="7127" x="9331325" y="1608138"/>
          <p14:tracePt t="7140" x="9296400" y="1608138"/>
          <p14:tracePt t="7152" x="9251950" y="1608138"/>
          <p14:tracePt t="7165" x="9188450" y="1608138"/>
          <p14:tracePt t="7178" x="9126538" y="1608138"/>
          <p14:tracePt t="7191" x="9090025" y="1608138"/>
          <p14:tracePt t="7203" x="9072563" y="1608138"/>
          <p14:tracePt t="7216" x="9045575" y="1608138"/>
          <p14:tracePt t="7231" x="9028113" y="1608138"/>
          <p14:tracePt t="7248" x="9018588" y="1608138"/>
          <p14:tracePt t="7265" x="9010650" y="1608138"/>
          <p14:tracePt t="7281" x="9001125" y="1608138"/>
          <p14:tracePt t="7298" x="8983663" y="1616075"/>
          <p14:tracePt t="7314" x="8966200" y="1625600"/>
          <p14:tracePt t="7331" x="8867775" y="1652588"/>
          <p14:tracePt t="7348" x="8777288" y="1670050"/>
          <p14:tracePt t="7364" x="8688388" y="1697038"/>
          <p14:tracePt t="7381" x="8491538" y="1751013"/>
          <p14:tracePt t="7398" x="8402638" y="1768475"/>
          <p14:tracePt t="7415" x="8323263" y="1776413"/>
          <p14:tracePt t="7431" x="8197850" y="1795463"/>
          <p14:tracePt t="7447" x="8170863" y="1795463"/>
          <p14:tracePt t="7464" x="8153400" y="1795463"/>
          <p14:tracePt t="7481" x="8143875" y="1795463"/>
          <p14:tracePt t="7497" x="8126413" y="1795463"/>
          <p14:tracePt t="7698" x="8116888" y="1795463"/>
          <p14:tracePt t="7711" x="8099425" y="1795463"/>
          <p14:tracePt t="7724" x="8054975" y="1776413"/>
          <p14:tracePt t="7736" x="7956550" y="1741488"/>
          <p14:tracePt t="7749" x="7823200" y="1687513"/>
          <p14:tracePt t="7764" x="7634288" y="1608138"/>
          <p14:tracePt t="7780" x="7473950" y="1517650"/>
          <p14:tracePt t="7797" x="7367588" y="1473200"/>
          <p14:tracePt t="7813" x="7259638" y="1411288"/>
          <p14:tracePt t="7830" x="7242175" y="1401763"/>
          <p14:tracePt t="11318" x="7251700" y="1393825"/>
          <p14:tracePt t="11331" x="7331075" y="1374775"/>
          <p14:tracePt t="11343" x="7562850" y="1322388"/>
          <p14:tracePt t="11356" x="8018463" y="1250950"/>
          <p14:tracePt t="11369" x="8501063" y="1196975"/>
          <p14:tracePt t="11381" x="8786813" y="1169988"/>
          <p14:tracePt t="11394" x="8939213" y="1169988"/>
          <p14:tracePt t="11407" x="9001125" y="1169988"/>
          <p14:tracePt t="11423" x="9018588" y="1169988"/>
          <p14:tracePt t="11440" x="9028113" y="1169988"/>
          <p14:tracePt t="11456" x="9037638" y="1169988"/>
          <p14:tracePt t="11483" x="9037638" y="1187450"/>
          <p14:tracePt t="11496" x="8983663" y="1214438"/>
          <p14:tracePt t="11508" x="8813800" y="1258888"/>
          <p14:tracePt t="11523" x="8420100" y="1384300"/>
          <p14:tracePt t="11540" x="7929563" y="1490663"/>
          <p14:tracePt t="11556" x="7473950" y="1527175"/>
          <p14:tracePt t="11573" x="6946900" y="1562100"/>
          <p14:tracePt t="11590" x="6786563" y="1571625"/>
          <p14:tracePt t="11606" x="6697663" y="1589088"/>
          <p14:tracePt t="11623" x="6589713" y="1633538"/>
          <p14:tracePt t="11639" x="6572250" y="1670050"/>
          <p14:tracePt t="11656" x="6554788" y="1704975"/>
          <p14:tracePt t="13692" x="6545263" y="1704975"/>
          <p14:tracePt t="13705" x="6537325" y="1704975"/>
          <p14:tracePt t="13717" x="6518275" y="1704975"/>
          <p14:tracePt t="13730" x="6483350" y="1704975"/>
          <p14:tracePt t="13743" x="6438900" y="1704975"/>
          <p14:tracePt t="13755" x="6367463" y="1697038"/>
          <p14:tracePt t="13769" x="6296025" y="1697038"/>
          <p14:tracePt t="13785" x="6197600" y="1697038"/>
          <p14:tracePt t="13802" x="6099175" y="1697038"/>
          <p14:tracePt t="13819" x="6037263" y="1697038"/>
          <p14:tracePt t="13835" x="5902325" y="1697038"/>
          <p14:tracePt t="13852" x="5830888" y="1697038"/>
          <p14:tracePt t="13869" x="5759450" y="1697038"/>
          <p14:tracePt t="13885" x="5634038" y="1697038"/>
          <p14:tracePt t="13902" x="5581650" y="1697038"/>
          <p14:tracePt t="13918" x="5562600" y="1697038"/>
          <p14:tracePt t="13935" x="5537200" y="1697038"/>
          <p14:tracePt t="13952" x="5527675" y="1697038"/>
          <p14:tracePt t="13968" x="5518150" y="1697038"/>
          <p14:tracePt t="14022" x="5554663" y="1697038"/>
          <p14:tracePt t="14035" x="5653088" y="1697038"/>
          <p14:tracePt t="14047" x="5830888" y="1724025"/>
          <p14:tracePt t="14060" x="6081713" y="1731963"/>
          <p14:tracePt t="14073" x="6357938" y="1751013"/>
          <p14:tracePt t="14085" x="6589713" y="1758950"/>
          <p14:tracePt t="14101" x="6823075" y="1785938"/>
          <p14:tracePt t="14118" x="7108825" y="1803400"/>
          <p14:tracePt t="14135" x="7348538" y="1803400"/>
          <p14:tracePt t="14151" x="7813675" y="1830388"/>
          <p14:tracePt t="14168" x="7991475" y="1847850"/>
          <p14:tracePt t="14185" x="8197850" y="1847850"/>
          <p14:tracePt t="14201" x="8545513" y="1847850"/>
          <p14:tracePt t="14218" x="8670925" y="1847850"/>
          <p14:tracePt t="14234" x="8786813" y="1847850"/>
          <p14:tracePt t="14251" x="8974138" y="1847850"/>
          <p14:tracePt t="14268" x="9018588" y="1847850"/>
          <p14:tracePt t="14285" x="9045575" y="1847850"/>
          <p14:tracePt t="14301" x="9072563" y="1847850"/>
          <p14:tracePt t="14318" x="9082088" y="1847850"/>
          <p14:tracePt t="15317" x="9072563" y="1847850"/>
          <p14:tracePt t="15343" x="9055100" y="1847850"/>
          <p14:tracePt t="15355" x="9028113" y="1847850"/>
          <p14:tracePt t="15368" x="8974138" y="1839913"/>
          <p14:tracePt t="15381" x="8929688" y="1830388"/>
          <p14:tracePt t="15393" x="8848725" y="1822450"/>
          <p14:tracePt t="15406" x="8786813" y="1803400"/>
          <p14:tracePt t="15419" x="8715375" y="1803400"/>
          <p14:tracePt t="15432" x="8661400" y="1785938"/>
          <p14:tracePt t="15449" x="8626475" y="1785938"/>
          <p14:tracePt t="15465" x="8582025" y="1776413"/>
          <p14:tracePt t="15482" x="8537575" y="1768475"/>
          <p14:tracePt t="15499" x="8518525" y="1768475"/>
          <p14:tracePt t="15515" x="8501063" y="1768475"/>
          <p14:tracePt t="15532" x="8483600" y="1768475"/>
          <p14:tracePt t="15549" x="8447088" y="1768475"/>
          <p14:tracePt t="15565" x="8429625" y="1768475"/>
          <p14:tracePt t="15582" x="8412163" y="1768475"/>
          <p14:tracePt t="15599" x="8358188" y="1768475"/>
          <p14:tracePt t="15615" x="8313738" y="1768475"/>
          <p14:tracePt t="15632" x="8286750" y="1768475"/>
          <p14:tracePt t="15648" x="8224838" y="1768475"/>
          <p14:tracePt t="15665" x="8180388" y="1768475"/>
          <p14:tracePt t="15682" x="8153400" y="1768475"/>
          <p14:tracePt t="15698" x="8081963" y="1768475"/>
          <p14:tracePt t="15715" x="8027988" y="1776413"/>
          <p14:tracePt t="15732" x="7974013" y="1785938"/>
          <p14:tracePt t="15749" x="7885113" y="1803400"/>
          <p14:tracePt t="15765" x="7848600" y="1812925"/>
          <p14:tracePt t="15781" x="7813675" y="1822450"/>
          <p14:tracePt t="15798" x="7777163" y="1830388"/>
          <p14:tracePt t="15815" x="7705725" y="1857375"/>
          <p14:tracePt t="15831" x="7653338" y="1874838"/>
          <p14:tracePt t="15848" x="7608888" y="1893888"/>
          <p14:tracePt t="15865" x="7518400" y="1928813"/>
          <p14:tracePt t="15881" x="7473950" y="1946275"/>
          <p14:tracePt t="15898" x="7446963" y="1955800"/>
          <p14:tracePt t="15915" x="7375525" y="1982788"/>
          <p14:tracePt t="15931" x="7348538" y="2000250"/>
          <p14:tracePt t="15948" x="7323138" y="2009775"/>
          <p14:tracePt t="15965" x="7277100" y="2036763"/>
          <p14:tracePt t="15981" x="7259638" y="2054225"/>
          <p14:tracePt t="15998" x="7232650" y="2062163"/>
          <p14:tracePt t="16015" x="7197725" y="2089150"/>
          <p14:tracePt t="16031" x="7188200" y="2108200"/>
          <p14:tracePt t="16048" x="7170738" y="2125663"/>
          <p14:tracePt t="16064" x="7153275" y="2143125"/>
          <p14:tracePt t="16081" x="7134225" y="2187575"/>
          <p14:tracePt t="16098" x="7116763" y="2224088"/>
          <p14:tracePt t="16114" x="7108825" y="2268538"/>
          <p14:tracePt t="16131" x="7081838" y="2366963"/>
          <p14:tracePt t="16148" x="7072313" y="2384425"/>
          <p14:tracePt t="16164" x="7072313" y="2411413"/>
          <p14:tracePt t="16181" x="7054850" y="2438400"/>
          <p14:tracePt t="16197" x="7054850" y="2455863"/>
          <p14:tracePt t="16214" x="7054850" y="2465388"/>
          <p14:tracePt t="16231" x="7054850" y="2500313"/>
          <p14:tracePt t="16248" x="7054850" y="2517775"/>
          <p14:tracePt t="16264" x="7054850" y="2554288"/>
          <p14:tracePt t="16281" x="7054850" y="2598738"/>
          <p14:tracePt t="16297" x="7054850" y="2625725"/>
          <p14:tracePt t="16314" x="7054850" y="2652713"/>
          <p14:tracePt t="16330" x="7054850" y="2670175"/>
          <p14:tracePt t="16347" x="7054850" y="2679700"/>
          <p14:tracePt t="16446" x="7054850" y="2687638"/>
          <p14:tracePt t="16713" x="7045325" y="2687638"/>
          <p14:tracePt t="16738" x="7027863" y="2687638"/>
          <p14:tracePt t="16751" x="7010400" y="2687638"/>
          <p14:tracePt t="16764" x="6991350" y="2679700"/>
          <p14:tracePt t="16776" x="6956425" y="2670175"/>
          <p14:tracePt t="16789" x="6902450" y="2652713"/>
          <p14:tracePt t="16801" x="6831013" y="2625725"/>
          <p14:tracePt t="16814" x="6759575" y="2571750"/>
          <p14:tracePt t="16829" x="6680200" y="2544763"/>
          <p14:tracePt t="16846" x="6616700" y="2517775"/>
          <p14:tracePt t="16863" x="6562725" y="2509838"/>
          <p14:tracePt t="16879" x="6500813" y="2490788"/>
          <p14:tracePt t="16896" x="6491288" y="2490788"/>
          <p14:tracePt t="16913" x="6473825" y="2490788"/>
          <p14:tracePt t="16929" x="6456363" y="2490788"/>
          <p14:tracePt t="16946" x="6446838" y="2490788"/>
          <p14:tracePt t="16963" x="6438900" y="2490788"/>
          <p14:tracePt t="16979" x="6429375" y="2490788"/>
          <p14:tracePt t="17894" x="6438900" y="2490788"/>
          <p14:tracePt t="17906" x="6465888" y="2473325"/>
          <p14:tracePt t="17919" x="6589713" y="2446338"/>
          <p14:tracePt t="17932" x="6813550" y="2411413"/>
          <p14:tracePt t="17945" x="7224713" y="2357438"/>
          <p14:tracePt t="17961" x="7680325" y="2322513"/>
          <p14:tracePt t="17978" x="7875588" y="2322513"/>
          <p14:tracePt t="17994" x="8027988" y="2322513"/>
          <p14:tracePt t="18011" x="8205788" y="2322513"/>
          <p14:tracePt t="18027" x="8251825" y="2322513"/>
          <p14:tracePt t="18044" x="8259763" y="2322513"/>
          <p14:tracePt t="18071" x="8269288" y="2322513"/>
          <p14:tracePt t="18097" x="8277225" y="2322513"/>
          <p14:tracePt t="18135" x="8286750" y="2322513"/>
          <p14:tracePt t="18148" x="8304213" y="2322513"/>
          <p14:tracePt t="18161" x="8331200" y="2330450"/>
          <p14:tracePt t="18173" x="8402638" y="2330450"/>
          <p14:tracePt t="18186" x="8501063" y="2357438"/>
          <p14:tracePt t="18200" x="8697913" y="2374900"/>
          <p14:tracePt t="18211" x="8956675" y="2401888"/>
          <p14:tracePt t="18227" x="9259888" y="2419350"/>
          <p14:tracePt t="18244" x="9528175" y="2419350"/>
          <p14:tracePt t="18260" x="9732963" y="2419350"/>
          <p14:tracePt t="18277" x="9983788" y="2419350"/>
          <p14:tracePt t="18293" x="10055225" y="2419350"/>
          <p14:tracePt t="18310" x="10126663" y="2419350"/>
          <p14:tracePt t="18327" x="10225088" y="2374900"/>
          <p14:tracePt t="18343" x="10242550" y="2357438"/>
          <p14:tracePt t="18360" x="10252075" y="2330450"/>
          <p14:tracePt t="18377" x="10252075" y="2241550"/>
          <p14:tracePt t="18393" x="10215563" y="2170113"/>
          <p14:tracePt t="18410" x="10180638" y="2143125"/>
          <p14:tracePt t="18427" x="10010775" y="2062163"/>
          <p14:tracePt t="18443" x="9885363" y="2027238"/>
          <p14:tracePt t="18460" x="9698038" y="2009775"/>
          <p14:tracePt t="18476" x="9447213" y="1990725"/>
          <p14:tracePt t="18493" x="8751888" y="1990725"/>
          <p14:tracePt t="18510" x="8375650" y="1990725"/>
          <p14:tracePt t="18526" x="7956550" y="1990725"/>
          <p14:tracePt t="18543" x="7188200" y="1990725"/>
          <p14:tracePt t="18560" x="6840538" y="1990725"/>
          <p14:tracePt t="18576" x="6518275" y="1990725"/>
          <p14:tracePt t="18593" x="5946775" y="2044700"/>
          <p14:tracePt t="18610" x="5661025" y="2089150"/>
          <p14:tracePt t="18626" x="5340350" y="2170113"/>
          <p14:tracePt t="18643" x="4751388" y="2322513"/>
          <p14:tracePt t="18659" x="4500563" y="2401888"/>
          <p14:tracePt t="18676" x="4303713" y="2438400"/>
          <p14:tracePt t="18693" x="4116388" y="2473325"/>
          <p14:tracePt t="18709" x="3894138" y="2482850"/>
          <p14:tracePt t="18726" x="3786188" y="2482850"/>
          <p14:tracePt t="18743" x="3687763" y="2490788"/>
          <p14:tracePt t="18759" x="3581400" y="2490788"/>
          <p14:tracePt t="18776" x="3554413" y="2490788"/>
          <p14:tracePt t="18792" x="3527425" y="2490788"/>
          <p14:tracePt t="18809" x="3509963" y="2490788"/>
          <p14:tracePt t="18895" x="3527425" y="2509838"/>
          <p14:tracePt t="18908" x="3608388" y="2527300"/>
          <p14:tracePt t="18921" x="3768725" y="2571750"/>
          <p14:tracePt t="18933" x="4062413" y="2633663"/>
          <p14:tracePt t="18946" x="4367213" y="2679700"/>
          <p14:tracePt t="18959" x="4670425" y="2697163"/>
          <p14:tracePt t="18975" x="4956175" y="2714625"/>
          <p14:tracePt t="18992" x="5232400" y="2724150"/>
          <p14:tracePt t="19009" x="5500688" y="2724150"/>
          <p14:tracePt t="19025" x="6054725" y="2724150"/>
          <p14:tracePt t="19042" x="6303963" y="2724150"/>
          <p14:tracePt t="19059" x="6545263" y="2697163"/>
          <p14:tracePt t="19075" x="6991350" y="2625725"/>
          <p14:tracePt t="19092" x="7197725" y="2608263"/>
          <p14:tracePt t="19108" x="7412038" y="2581275"/>
          <p14:tracePt t="19125" x="7759700" y="2536825"/>
          <p14:tracePt t="19142" x="7947025" y="2527300"/>
          <p14:tracePt t="19158" x="8108950" y="2500313"/>
          <p14:tracePt t="19175" x="8447088" y="2473325"/>
          <p14:tracePt t="19192" x="8572500" y="2465388"/>
          <p14:tracePt t="19209" x="8705850" y="2446338"/>
          <p14:tracePt t="19225" x="8848725" y="2419350"/>
          <p14:tracePt t="19241" x="9090025" y="2384425"/>
          <p14:tracePt t="19259" x="9197975" y="2374900"/>
          <p14:tracePt t="19275" x="9323388" y="2347913"/>
          <p14:tracePt t="19291" x="9563100" y="2339975"/>
          <p14:tracePt t="19308" x="9671050" y="2339975"/>
          <p14:tracePt t="19325" x="9796463" y="2339975"/>
          <p14:tracePt t="19341" x="10072688" y="2339975"/>
          <p14:tracePt t="19358" x="10206038" y="2339975"/>
          <p14:tracePt t="19375" x="10331450" y="2339975"/>
          <p14:tracePt t="19391" x="10582275" y="2330450"/>
          <p14:tracePt t="19408" x="10698163" y="2312988"/>
          <p14:tracePt t="19425" x="10777538" y="2303463"/>
          <p14:tracePt t="19441" x="10929938" y="2286000"/>
          <p14:tracePt t="19458" x="10956925" y="2286000"/>
          <p14:tracePt t="19474" x="10991850" y="2286000"/>
          <p14:tracePt t="19491" x="11018838" y="2286000"/>
          <p14:tracePt t="19508" x="11028363" y="2286000"/>
          <p14:tracePt t="19524" x="11037888" y="2286000"/>
          <p14:tracePt t="19541" x="11045825" y="2286000"/>
          <p14:tracePt t="19656" x="11018838" y="2286000"/>
          <p14:tracePt t="19669" x="10947400" y="2286000"/>
          <p14:tracePt t="19682" x="10841038" y="2286000"/>
          <p14:tracePt t="19694" x="10617200" y="2286000"/>
          <p14:tracePt t="19708" x="10348913" y="2286000"/>
          <p14:tracePt t="19724" x="10126663" y="2286000"/>
          <p14:tracePt t="19741" x="9920288" y="2286000"/>
          <p14:tracePt t="19757" x="9742488" y="2268538"/>
          <p14:tracePt t="19774" x="9358313" y="2259013"/>
          <p14:tracePt t="19790" x="9188450" y="2259013"/>
          <p14:tracePt t="19807" x="9063038" y="2251075"/>
          <p14:tracePt t="19824" x="8796338" y="2251075"/>
          <p14:tracePt t="19841" x="8643938" y="2232025"/>
          <p14:tracePt t="19857" x="8510588" y="2232025"/>
          <p14:tracePt t="19874" x="8242300" y="2224088"/>
          <p14:tracePt t="19890" x="8116888" y="2224088"/>
          <p14:tracePt t="19907" x="8018463" y="2224088"/>
          <p14:tracePt t="19924" x="7867650" y="2224088"/>
          <p14:tracePt t="19940" x="7786688" y="2224088"/>
          <p14:tracePt t="19957" x="7697788" y="2224088"/>
          <p14:tracePt t="19974" x="7545388" y="2224088"/>
          <p14:tracePt t="19990" x="7473950" y="2224088"/>
          <p14:tracePt t="20007" x="7412038" y="2224088"/>
          <p14:tracePt t="20023" x="7340600" y="2224088"/>
          <p14:tracePt t="20040" x="7188200" y="2224088"/>
          <p14:tracePt t="20057" x="7126288" y="2224088"/>
          <p14:tracePt t="20073" x="7072313" y="2224088"/>
          <p14:tracePt t="20090" x="6894513" y="2224088"/>
          <p14:tracePt t="20107" x="6786563" y="2251075"/>
          <p14:tracePt t="20123" x="6680200" y="2268538"/>
          <p14:tracePt t="20140" x="6419850" y="2339975"/>
          <p14:tracePt t="20156" x="6276975" y="2366963"/>
          <p14:tracePt t="20173" x="6134100" y="2393950"/>
          <p14:tracePt t="20190" x="5867400" y="2446338"/>
          <p14:tracePt t="20206" x="5732463" y="2465388"/>
          <p14:tracePt t="20223" x="5626100" y="2482850"/>
          <p14:tracePt t="20240" x="5446713" y="2482850"/>
          <p14:tracePt t="20256" x="5384800" y="2490788"/>
          <p14:tracePt t="20273" x="5313363" y="2500313"/>
          <p14:tracePt t="20290" x="5286375" y="2500313"/>
          <p14:tracePt t="20306" x="5232400" y="2500313"/>
          <p14:tracePt t="20323" x="5224463" y="2500313"/>
          <p14:tracePt t="20340" x="5214938" y="2500313"/>
          <p14:tracePt t="20356" x="5197475" y="2500313"/>
          <p14:tracePt t="20391" x="5187950" y="2500313"/>
          <p14:tracePt t="20531" x="5205413" y="2500313"/>
          <p14:tracePt t="20544" x="5259388" y="2500313"/>
          <p14:tracePt t="20557" x="5367338" y="2500313"/>
          <p14:tracePt t="20569" x="5554663" y="2500313"/>
          <p14:tracePt t="20582" x="5803900" y="2509838"/>
          <p14:tracePt t="20595" x="6027738" y="2509838"/>
          <p14:tracePt t="20608" x="6232525" y="2509838"/>
          <p14:tracePt t="20622" x="6411913" y="2509838"/>
          <p14:tracePt t="20639" x="6599238" y="2482850"/>
          <p14:tracePt t="20656" x="6813550" y="2446338"/>
          <p14:tracePt t="20672" x="7224713" y="2374900"/>
          <p14:tracePt t="20689" x="7412038" y="2339975"/>
          <p14:tracePt t="20705" x="7554913" y="2322513"/>
          <p14:tracePt t="20722" x="7848600" y="2286000"/>
          <p14:tracePt t="20739" x="8010525" y="2259013"/>
          <p14:tracePt t="20755" x="8126413" y="2251075"/>
          <p14:tracePt t="20772" x="8402638" y="2232025"/>
          <p14:tracePt t="20789" x="8528050" y="2214563"/>
          <p14:tracePt t="20805" x="8643938" y="2197100"/>
          <p14:tracePt t="20822" x="8804275" y="2179638"/>
          <p14:tracePt t="20839" x="9126538" y="2133600"/>
          <p14:tracePt t="20855" x="9269413" y="2108200"/>
          <p14:tracePt t="20872" x="9402763" y="2108200"/>
          <p14:tracePt t="20888" x="9599613" y="2098675"/>
          <p14:tracePt t="20905" x="9671050" y="2098675"/>
          <p14:tracePt t="20922" x="9752013" y="2098675"/>
          <p14:tracePt t="20938" x="9867900" y="2098675"/>
          <p14:tracePt t="20955" x="9929813" y="2098675"/>
          <p14:tracePt t="20972" x="9974263" y="2098675"/>
          <p14:tracePt t="20988" x="10055225" y="2098675"/>
          <p14:tracePt t="21005" x="10099675" y="2098675"/>
          <p14:tracePt t="21022" x="10144125" y="2098675"/>
          <p14:tracePt t="21038" x="10242550" y="2098675"/>
          <p14:tracePt t="21055" x="10269538" y="2098675"/>
          <p14:tracePt t="21071" x="10287000" y="2098675"/>
          <p14:tracePt t="21088" x="10304463" y="2098675"/>
          <p14:tracePt t="21105" x="10313988" y="2098675"/>
          <p14:tracePt t="21121" x="10323513" y="2098675"/>
          <p14:tracePt t="21406" x="10313988" y="2098675"/>
          <p14:tracePt t="21419" x="10296525" y="2098675"/>
          <p14:tracePt t="21432" x="10215563" y="2098675"/>
          <p14:tracePt t="21444" x="9991725" y="2098675"/>
          <p14:tracePt t="21457" x="9545638" y="2098675"/>
          <p14:tracePt t="21471" x="8947150" y="2108200"/>
          <p14:tracePt t="21487" x="8456613" y="2108200"/>
          <p14:tracePt t="21504" x="7956550" y="2108200"/>
          <p14:tracePt t="21521" x="7116763" y="2108200"/>
          <p14:tracePt t="21537" x="6769100" y="2108200"/>
          <p14:tracePt t="21554" x="6402388" y="2108200"/>
          <p14:tracePt t="21571" x="6153150" y="2108200"/>
          <p14:tracePt t="21587" x="5813425" y="2116138"/>
          <p14:tracePt t="21604" x="5705475" y="2133600"/>
          <p14:tracePt t="21621" x="5634038" y="2133600"/>
          <p14:tracePt t="21637" x="5527675" y="2143125"/>
          <p14:tracePt t="21654" x="5510213" y="2143125"/>
          <p14:tracePt t="21670" x="5500688" y="2143125"/>
          <p14:tracePt t="21687" x="5491163" y="2143125"/>
          <p14:tracePt t="21812" x="5483225" y="2143125"/>
          <p14:tracePt t="21850" x="5473700" y="2143125"/>
          <p14:tracePt t="21875" x="5465763" y="2143125"/>
          <p14:tracePt t="21888" x="5456238" y="2143125"/>
          <p14:tracePt t="21901" x="5446713" y="2152650"/>
          <p14:tracePt t="21913" x="5438775" y="2160588"/>
          <p14:tracePt t="21926" x="5429250" y="2160588"/>
          <p14:tracePt t="21939" x="5419725" y="2170113"/>
          <p14:tracePt t="21953" x="5411788" y="2179638"/>
          <p14:tracePt t="21970" x="5402263" y="2205038"/>
          <p14:tracePt t="21987" x="5394325" y="2214563"/>
          <p14:tracePt t="22003" x="5367338" y="2259013"/>
          <p14:tracePt t="22019" x="5357813" y="2286000"/>
          <p14:tracePt t="22036" x="5357813" y="2312988"/>
          <p14:tracePt t="22053" x="5340350" y="2347913"/>
          <p14:tracePt t="22069" x="5340350" y="2374900"/>
          <p14:tracePt t="22086" x="5340350" y="2393950"/>
          <p14:tracePt t="22103" x="5340350" y="2401888"/>
          <p14:tracePt t="22119" x="5340350" y="2428875"/>
          <p14:tracePt t="22136" x="5340350" y="2438400"/>
          <p14:tracePt t="22153" x="5340350" y="2446338"/>
          <p14:tracePt t="22169" x="5348288" y="2465388"/>
          <p14:tracePt t="22345" x="5357813" y="2465388"/>
          <p14:tracePt t="22370" x="5367338" y="2465388"/>
          <p14:tracePt t="22383" x="5384800" y="2465388"/>
          <p14:tracePt t="22395" x="5429250" y="2465388"/>
          <p14:tracePt t="22408" x="5518150" y="2473325"/>
          <p14:tracePt t="22421" x="5626100" y="2482850"/>
          <p14:tracePt t="22435" x="5751513" y="2482850"/>
          <p14:tracePt t="22452" x="5848350" y="2490788"/>
          <p14:tracePt t="22469" x="5938838" y="2490788"/>
          <p14:tracePt t="22485" x="6108700" y="2490788"/>
          <p14:tracePt t="22502" x="6161088" y="2490788"/>
          <p14:tracePt t="22519" x="6197600" y="2490788"/>
          <p14:tracePt t="22535" x="6242050" y="2490788"/>
          <p14:tracePt t="22552" x="6251575" y="2490788"/>
          <p14:tracePt t="22569" x="6259513" y="2490788"/>
          <p14:tracePt t="22585" x="6269038" y="2490788"/>
          <p14:tracePt t="22602" x="6276975" y="2490788"/>
          <p14:tracePt t="22637" x="6286500" y="2490788"/>
          <p14:tracePt t="22929" x="6296025" y="2490788"/>
          <p14:tracePt t="22942" x="6313488" y="2490788"/>
          <p14:tracePt t="22954" x="6357938" y="2490788"/>
          <p14:tracePt t="22967" x="6429375" y="2490788"/>
          <p14:tracePt t="22980" x="6527800" y="2490788"/>
          <p14:tracePt t="22993" x="6599238" y="2490788"/>
          <p14:tracePt t="23005" x="6680200" y="2490788"/>
          <p14:tracePt t="23018" x="6715125" y="2490788"/>
          <p14:tracePt t="23034" x="6742113" y="2482850"/>
          <p14:tracePt t="23051" x="6759575" y="2482850"/>
          <p14:tracePt t="23068" x="6769100" y="2482850"/>
          <p14:tracePt t="23107" x="6777038" y="2482850"/>
          <p14:tracePt t="23157" x="6786563" y="2482850"/>
          <p14:tracePt t="23918" x="6804025" y="2482850"/>
          <p14:tracePt t="23918" x="6902450" y="2482850"/>
          <p14:tracePt t="23918" x="7126288" y="2482850"/>
          <p14:tracePt t="23918" x="7491413" y="2482850"/>
          <p14:tracePt t="23918" x="7912100" y="2482850"/>
          <p14:tracePt t="23918" x="8161338" y="2482850"/>
          <p14:tracePt t="23918" x="8367713" y="2482850"/>
          <p14:tracePt t="23918" x="8653463" y="2482850"/>
          <p14:tracePt t="23918" x="8769350" y="2482850"/>
          <p14:tracePt t="23918" x="8894763" y="2465388"/>
          <p14:tracePt t="23918" x="9072563" y="2446338"/>
          <p14:tracePt t="23918" x="9126538" y="2428875"/>
          <p14:tracePt t="23918" x="9180513" y="2411413"/>
          <p14:tracePt t="23918" x="9205913" y="2401888"/>
          <p14:tracePt t="23918" x="9224963" y="2384425"/>
          <p14:tracePt t="23918" x="9232900" y="2374900"/>
          <p14:tracePt t="23918" x="9242425" y="2374900"/>
          <p14:tracePt t="23918" x="9242425" y="2366963"/>
          <p14:tracePt t="23918" x="9242425" y="2357438"/>
          <p14:tracePt t="23918" x="9251950" y="2339975"/>
          <p14:tracePt t="23918" x="9304338" y="2259013"/>
          <p14:tracePt t="23918" x="9348788" y="2152650"/>
          <p14:tracePt t="23918" x="9394825" y="2027238"/>
          <p14:tracePt t="23918" x="9420225" y="1901825"/>
          <p14:tracePt t="23918" x="9447213" y="1822450"/>
          <p14:tracePt t="23918" x="9447213" y="1776413"/>
          <p14:tracePt t="23918" x="9420225" y="1731963"/>
          <p14:tracePt t="23918" x="9385300" y="1714500"/>
          <p14:tracePt t="23918" x="9323388" y="1697038"/>
          <p14:tracePt t="23918" x="9161463" y="1679575"/>
          <p14:tracePt t="23918" x="9063038" y="1679575"/>
          <p14:tracePt t="23918" x="8966200" y="1687513"/>
          <p14:tracePt t="23918" x="8804275" y="1758950"/>
          <p14:tracePt t="23918" x="8769350" y="1803400"/>
          <p14:tracePt t="23918" x="8742363" y="1830388"/>
          <p14:tracePt t="23918" x="8705850" y="1919288"/>
          <p14:tracePt t="23918" x="8705850" y="1955800"/>
          <p14:tracePt t="23918" x="8705850" y="1990725"/>
          <p14:tracePt t="23918" x="8705850" y="2108200"/>
          <p14:tracePt t="23918" x="8732838" y="2179638"/>
          <p14:tracePt t="23918" x="8786813" y="2259013"/>
          <p14:tracePt t="23918" x="8840788" y="2330450"/>
          <p14:tracePt t="23918" x="8929688" y="2419350"/>
          <p14:tracePt t="23918" x="8966200" y="2438400"/>
          <p14:tracePt t="23918" x="8983663" y="2455863"/>
          <p14:tracePt t="23918" x="9010650" y="2473325"/>
          <p14:tracePt t="23918" x="9018588" y="2473325"/>
          <p14:tracePt t="23918" x="9018588" y="2482850"/>
          <p14:tracePt t="23918" x="9028113" y="2482850"/>
          <p14:tracePt t="23918" x="9037638" y="2482850"/>
          <p14:tracePt t="23918" x="9045575" y="2473325"/>
          <p14:tracePt t="23918" x="9063038" y="2438400"/>
          <p14:tracePt t="23918" x="9072563" y="2384425"/>
          <p14:tracePt t="23918" x="9082088" y="2286000"/>
          <p14:tracePt t="23918" x="9082088" y="2179638"/>
          <p14:tracePt t="23918" x="9037638" y="2062163"/>
          <p14:tracePt t="23918" x="8991600" y="1973263"/>
          <p14:tracePt t="23918" x="8929688" y="1893888"/>
          <p14:tracePt t="23918" x="8848725" y="1812925"/>
          <p14:tracePt t="23918" x="8697913" y="1758950"/>
          <p14:tracePt t="23918" x="8609013" y="1751013"/>
          <p14:tracePt t="23918" x="8501063" y="1741488"/>
          <p14:tracePt t="23918" x="8242300" y="1741488"/>
          <p14:tracePt t="23918" x="8099425" y="1758950"/>
          <p14:tracePt t="23918" x="7947025" y="1812925"/>
          <p14:tracePt t="23918" x="7697788" y="1884363"/>
          <p14:tracePt t="23918" x="7616825" y="1911350"/>
          <p14:tracePt t="23918" x="7572375" y="1938338"/>
          <p14:tracePt t="23918" x="7545388" y="1955800"/>
          <p14:tracePt t="23918" x="7510463" y="1965325"/>
          <p14:tracePt t="23918" x="7500938" y="1973263"/>
          <p14:tracePt t="23918" x="7491413" y="1973263"/>
          <p14:tracePt t="23918" x="7491413" y="1990725"/>
          <p14:tracePt t="23918" x="7473950" y="2000250"/>
          <p14:tracePt t="23918" x="7473950" y="2017713"/>
          <p14:tracePt t="23918" x="7466013" y="2081213"/>
          <p14:tracePt t="23918" x="7466013" y="2133600"/>
          <p14:tracePt t="23918" x="7466013" y="2160588"/>
          <p14:tracePt t="23918" x="7537450" y="2259013"/>
          <p14:tracePt t="23918" x="7581900" y="2295525"/>
          <p14:tracePt t="23918" x="7653338" y="2330450"/>
          <p14:tracePt t="23918" x="7867650" y="2411413"/>
          <p14:tracePt t="23918" x="7974013" y="2428875"/>
          <p14:tracePt t="23918" x="8072438" y="2438400"/>
          <p14:tracePt t="23918" x="8143875" y="2446338"/>
          <p14:tracePt t="23918" x="8259763" y="2446338"/>
          <p14:tracePt t="23918" x="8286750" y="2446338"/>
          <p14:tracePt t="23918" x="8304213" y="2446338"/>
          <p14:tracePt t="23918" x="8313738" y="2446338"/>
          <p14:tracePt t="23918" x="8313738" y="2438400"/>
          <p14:tracePt t="23918" x="8313738" y="2428875"/>
          <p14:tracePt t="23918" x="8304213" y="2411413"/>
          <p14:tracePt t="23918" x="8286750" y="2366963"/>
          <p14:tracePt t="23918" x="8232775" y="2312988"/>
          <p14:tracePt t="23918" x="8161338" y="2214563"/>
          <p14:tracePt t="23918" x="8108950" y="2152650"/>
          <p14:tracePt t="23918" x="8010525" y="2071688"/>
          <p14:tracePt t="23918" x="7939088" y="2036763"/>
          <p14:tracePt t="23918" x="7867650" y="2017713"/>
          <p14:tracePt t="23918" x="7769225" y="2000250"/>
          <p14:tracePt t="23918" x="7510463" y="2000250"/>
          <p14:tracePt t="23918" x="7367588" y="2000250"/>
          <p14:tracePt t="23918" x="7259638" y="2000250"/>
          <p14:tracePt t="23918" x="7108825" y="2009775"/>
          <p14:tracePt t="23918" x="7054850" y="2044700"/>
          <p14:tracePt t="23918" x="6983413" y="2071688"/>
          <p14:tracePt t="23918" x="6919913" y="2143125"/>
          <p14:tracePt t="23918" x="6911975" y="2160588"/>
          <p14:tracePt t="23918" x="6902450" y="2187575"/>
          <p14:tracePt t="23918" x="6894513" y="2205038"/>
          <p14:tracePt t="23918" x="6884988" y="2224088"/>
          <p14:tracePt t="23918" x="6884988" y="2232025"/>
          <p14:tracePt t="23918" x="6894513" y="2268538"/>
          <p14:tracePt t="23918" x="6919913" y="2286000"/>
          <p14:tracePt t="23918" x="6938963" y="2303463"/>
          <p14:tracePt t="23918" x="6983413" y="2322513"/>
          <p14:tracePt t="23918" x="7089775" y="2419350"/>
          <p14:tracePt t="23918" x="7161213" y="2465388"/>
          <p14:tracePt t="23918" x="7251700" y="2500313"/>
          <p14:tracePt t="23918" x="7394575" y="2562225"/>
          <p14:tracePt t="23918" x="7456488" y="2571750"/>
          <p14:tracePt t="23918" x="7518400" y="2581275"/>
          <p14:tracePt t="23918" x="7616825" y="2589213"/>
          <p14:tracePt t="23918" x="7643813" y="2589213"/>
          <p14:tracePt t="23918" x="7670800" y="2589213"/>
          <p14:tracePt t="23918" x="7705725" y="2589213"/>
          <p14:tracePt t="23918" x="7715250" y="2589213"/>
          <p14:tracePt t="23918" x="7705725" y="2589213"/>
          <p14:tracePt t="23918" x="7680325" y="2589213"/>
          <p14:tracePt t="23918" x="7616825" y="2589213"/>
          <p14:tracePt t="23918" x="7518400" y="2589213"/>
          <p14:tracePt t="23918" x="7402513" y="2589213"/>
          <p14:tracePt t="23918" x="7277100" y="2589213"/>
          <p14:tracePt t="23918" x="7197725" y="2589213"/>
          <p14:tracePt t="23918" x="7143750" y="2589213"/>
          <p14:tracePt t="23918" x="7089775" y="2589213"/>
          <p14:tracePt t="23918" x="7072313" y="2589213"/>
          <p14:tracePt t="23918" x="7062788" y="2589213"/>
          <p14:tracePt t="23918" x="7054850" y="2589213"/>
          <p14:tracePt t="23918" x="7072313" y="2581275"/>
          <p14:tracePt t="23918" x="7099300" y="2562225"/>
          <p14:tracePt t="23918" x="7170738" y="2517775"/>
          <p14:tracePt t="23918" x="7242175" y="2490788"/>
          <p14:tracePt t="23918" x="7323138" y="2455863"/>
          <p14:tracePt t="23918" x="7375525" y="2428875"/>
          <p14:tracePt t="23918" x="7419975" y="2411413"/>
          <p14:tracePt t="23918" x="7439025" y="2401888"/>
          <p14:tracePt t="23918" x="7446963" y="2401888"/>
          <p14:tracePt t="23918" x="7456488" y="2393950"/>
          <p14:tracePt t="23918" x="7466013" y="2393950"/>
          <p14:tracePt t="23918" x="7473950" y="2393950"/>
          <p14:tracePt t="23918" x="7483475" y="2393950"/>
          <p14:tracePt t="23918" x="7491413" y="2393950"/>
          <p14:tracePt t="23918" x="7500938" y="2393950"/>
          <p14:tracePt t="23918" x="7527925" y="2393950"/>
          <p14:tracePt t="23918" x="7554913" y="2393950"/>
          <p14:tracePt t="23918" x="7581900" y="2393950"/>
          <p14:tracePt t="23918" x="7616825" y="2401888"/>
          <p14:tracePt t="23918" x="7643813" y="2401888"/>
          <p14:tracePt t="23918" x="7661275" y="2401888"/>
          <p14:tracePt t="23918" x="7688263" y="2411413"/>
          <p14:tracePt t="23918" x="7705725" y="2411413"/>
          <p14:tracePt t="23918" x="7715250" y="2419350"/>
          <p14:tracePt t="23918" x="7724775" y="2419350"/>
          <p14:tracePt t="23918" x="7732713" y="2419350"/>
          <p14:tracePt t="23918" x="7742238" y="2419350"/>
          <p14:tracePt t="23918" x="7759700" y="2419350"/>
          <p14:tracePt t="23918" x="7786688" y="2419350"/>
          <p14:tracePt t="23918" x="7831138" y="2419350"/>
          <p14:tracePt t="23918" x="7902575" y="2428875"/>
          <p14:tracePt t="23918" x="7983538" y="2428875"/>
          <p14:tracePt t="23918" x="8062913" y="2428875"/>
          <p14:tracePt t="23918" x="8153400" y="2428875"/>
          <p14:tracePt t="23918" x="8215313" y="2428875"/>
          <p14:tracePt t="23918" x="8259763" y="2428875"/>
          <p14:tracePt t="23918" x="8286750" y="2428875"/>
          <p14:tracePt t="23918" x="8323263" y="2428875"/>
          <p14:tracePt t="23918" x="8340725" y="2428875"/>
          <p14:tracePt t="23918" x="8348663" y="2428875"/>
          <p14:tracePt t="23918" x="8358188" y="2428875"/>
          <p14:tracePt t="23918" x="8367713" y="2428875"/>
          <p14:tracePt t="23918" x="8412163" y="2428875"/>
          <p14:tracePt t="23918" x="8537575" y="2428875"/>
          <p14:tracePt t="23918" x="8732838" y="2428875"/>
          <p14:tracePt t="23918" x="9082088" y="2428875"/>
          <p14:tracePt t="23918" x="9331325" y="2428875"/>
          <p14:tracePt t="23918" x="9483725" y="2428875"/>
          <p14:tracePt t="23918" x="9725025" y="2428875"/>
          <p14:tracePt t="23918" x="9796463" y="2428875"/>
          <p14:tracePt t="23918" x="9840913" y="2428875"/>
          <p14:tracePt t="23918" x="9902825" y="2428875"/>
          <p14:tracePt t="23918" x="9920288" y="2428875"/>
          <p14:tracePt t="23918" x="9929813" y="2428875"/>
          <p14:tracePt t="23918" x="9939338" y="2428875"/>
          <p14:tracePt t="23918" x="9947275" y="2428875"/>
          <p14:tracePt t="23918" x="9956800" y="2428875"/>
          <p14:tracePt t="23918" x="9974263" y="2428875"/>
          <p14:tracePt t="23918" x="10001250" y="2428875"/>
          <p14:tracePt t="23918" x="10028238" y="2428875"/>
          <p14:tracePt t="23918" x="10072688" y="2428875"/>
          <p14:tracePt t="23918" x="10134600" y="2428875"/>
          <p14:tracePt t="23918" x="10206038" y="2428875"/>
          <p14:tracePt t="23918" x="10296525" y="2428875"/>
          <p14:tracePt t="23918" x="10348913" y="2428875"/>
          <p14:tracePt t="23918" x="10429875" y="2428875"/>
          <p14:tracePt t="23918" x="10447338" y="2428875"/>
          <p14:tracePt t="23918" x="10466388" y="2428875"/>
          <p14:tracePt t="23918" x="10474325" y="2428875"/>
          <p14:tracePt t="23918" x="10491788" y="2428875"/>
          <p14:tracePt t="23918" x="10537825" y="2393950"/>
          <p14:tracePt t="23918" x="10644188" y="2251075"/>
          <p14:tracePt t="23918" x="10752138" y="2062163"/>
          <p14:tracePt t="23918" x="10814050" y="1901825"/>
          <p14:tracePt t="23918" x="10831513" y="1758950"/>
          <p14:tracePt t="23918" x="10841038" y="1652588"/>
          <p14:tracePt t="23918" x="10841038" y="1625600"/>
          <p14:tracePt t="23918" x="10841038" y="1598613"/>
          <p14:tracePt t="23918" x="10831513" y="1598613"/>
          <p14:tracePt t="23918" x="10796588" y="1589088"/>
          <p14:tracePt t="23918" x="10626725" y="1598613"/>
          <p14:tracePt t="23918" x="10528300" y="1633538"/>
          <p14:tracePt t="23918" x="10429875" y="1697038"/>
          <p14:tracePt t="23918" x="10313988" y="1803400"/>
          <p14:tracePt t="23918" x="10277475" y="1839913"/>
          <p14:tracePt t="23918" x="10260013" y="1857375"/>
          <p14:tracePt t="23918" x="10242550" y="1901825"/>
          <p14:tracePt t="23918" x="10233025" y="1938338"/>
          <p14:tracePt t="23918" x="10233025" y="1965325"/>
          <p14:tracePt t="23918" x="10233025" y="2009775"/>
          <p14:tracePt t="23918" x="10287000" y="2108200"/>
          <p14:tracePt t="23918" x="10331450" y="2152650"/>
          <p14:tracePt t="23918" x="10375900" y="2187575"/>
          <p14:tracePt t="23918" x="10483850" y="2251075"/>
          <p14:tracePt t="23918" x="10537825" y="2268538"/>
          <p14:tracePt t="23918" x="10599738" y="2295525"/>
          <p14:tracePt t="23918" x="10706100" y="2312988"/>
          <p14:tracePt t="23918" x="10742613" y="2312988"/>
          <p14:tracePt t="23918" x="10769600" y="2322513"/>
          <p14:tracePt t="23918" x="10831513" y="2322513"/>
          <p14:tracePt t="23918" x="10868025" y="2312988"/>
          <p14:tracePt t="23918" x="10902950" y="2295525"/>
          <p14:tracePt t="23918" x="10947400" y="2251075"/>
          <p14:tracePt t="23918" x="11010900" y="2152650"/>
          <p14:tracePt t="23918" x="11028363" y="2125663"/>
          <p14:tracePt t="23918" x="11028363" y="2098675"/>
          <p14:tracePt t="23918" x="11037888" y="2062163"/>
          <p14:tracePt t="23918" x="11037888" y="2054225"/>
          <p14:tracePt t="23918" x="11018838" y="2027238"/>
          <p14:tracePt t="23918" x="10929938" y="2009775"/>
          <p14:tracePt t="23918" x="10831513" y="1982788"/>
          <p14:tracePt t="23918" x="10706100" y="1982788"/>
          <p14:tracePt t="23918" x="10420350" y="2000250"/>
          <p14:tracePt t="23918" x="10260013" y="2071688"/>
          <p14:tracePt t="23918" x="10134600" y="2152650"/>
          <p14:tracePt t="23918" x="10001250" y="2268538"/>
          <p14:tracePt t="23918" x="9966325" y="2303463"/>
          <p14:tracePt t="23918" x="9956800" y="2330450"/>
          <p14:tracePt t="23918" x="9947275" y="2357438"/>
          <p14:tracePt t="23918" x="9939338" y="2438400"/>
          <p14:tracePt t="23918" x="9939338" y="2473325"/>
          <p14:tracePt t="23918" x="9947275" y="2527300"/>
          <p14:tracePt t="23918" x="10028238" y="2616200"/>
          <p14:tracePt t="23918" x="10090150" y="2643188"/>
          <p14:tracePt t="23918" x="10144125" y="2670175"/>
          <p14:tracePt t="23918" x="10233025" y="2687638"/>
          <p14:tracePt t="23918" x="10260013" y="2697163"/>
          <p14:tracePt t="23918" x="10287000" y="2697163"/>
          <p14:tracePt t="23918" x="10323513" y="2697163"/>
          <p14:tracePt t="23918" x="10331450" y="2697163"/>
          <p14:tracePt t="23918" x="10340975" y="2697163"/>
          <p14:tracePt t="23918" x="10348913" y="2687638"/>
          <p14:tracePt t="23918" x="10358438" y="2652713"/>
          <p14:tracePt t="23918" x="10375900" y="2598738"/>
          <p14:tracePt t="23918" x="10402888" y="2544763"/>
          <p14:tracePt t="23918" x="10429875" y="2500313"/>
          <p14:tracePt t="23918" x="10447338" y="2473325"/>
          <p14:tracePt t="23918" x="10466388" y="2465388"/>
          <p14:tracePt t="23918" x="10466388" y="2455863"/>
          <p14:tracePt t="23918" x="10466388" y="2446338"/>
          <p14:tracePt t="23918" x="10474325" y="2446338"/>
          <p14:tracePt t="23918" x="10466388" y="2446338"/>
          <p14:tracePt t="23918" x="10456863" y="2446338"/>
          <p14:tracePt t="23918" x="10439400" y="2446338"/>
          <p14:tracePt t="23918" x="10420350" y="2446338"/>
          <p14:tracePt t="23918" x="10402888" y="2446338"/>
          <p14:tracePt t="23918" x="10385425" y="2446338"/>
          <p14:tracePt t="23918" x="10375900" y="2446338"/>
          <p14:tracePt t="23918" x="10367963" y="2446338"/>
          <p14:tracePt t="23918" x="10367963" y="2455863"/>
          <p14:tracePt t="23918" x="10367963" y="2482850"/>
          <p14:tracePt t="23918" x="10367963" y="2536825"/>
          <p14:tracePt t="23918" x="10367963" y="2625725"/>
          <p14:tracePt t="23918" x="10375900" y="2687638"/>
          <p14:tracePt t="23918" x="10385425" y="2724150"/>
          <p14:tracePt t="23918" x="10394950" y="2751138"/>
          <p14:tracePt t="23918" x="10394950" y="2759075"/>
          <p14:tracePt t="23918" x="10394950" y="2768600"/>
          <p14:tracePt t="23918" x="10394950" y="2776538"/>
          <p14:tracePt t="23918" x="10394950" y="2786063"/>
          <p14:tracePt t="23918" x="10348913" y="2795588"/>
          <p14:tracePt t="23918" x="10252075" y="2822575"/>
          <p14:tracePt t="23918" x="10082213" y="2840038"/>
          <p14:tracePt t="23918" x="9777413" y="2857500"/>
          <p14:tracePt t="23918" x="9474200" y="2874963"/>
          <p14:tracePt t="23918" x="9242425" y="2884488"/>
          <p14:tracePt t="23918" x="9072563" y="2884488"/>
          <p14:tracePt t="23918" x="8867775" y="2884488"/>
          <p14:tracePt t="23918" x="8804275" y="2884488"/>
          <p14:tracePt t="23918" x="8759825" y="2874963"/>
          <p14:tracePt t="23918" x="8732838" y="2874963"/>
          <p14:tracePt t="23918" x="8724900" y="2874963"/>
          <p14:tracePt t="23918" x="8715375" y="2874963"/>
          <p14:tracePt t="23918" x="8705850" y="2874963"/>
          <p14:tracePt t="23918" x="8688388" y="2874963"/>
          <p14:tracePt t="23918" x="8661400" y="2867025"/>
          <p14:tracePt t="23918" x="8599488" y="2847975"/>
          <p14:tracePt t="23918" x="8483600" y="2840038"/>
          <p14:tracePt t="23918" x="8296275" y="2813050"/>
          <p14:tracePt t="23918" x="8018463" y="2795588"/>
          <p14:tracePt t="23918" x="7697788" y="2795588"/>
          <p14:tracePt t="23918" x="7367588" y="2795588"/>
          <p14:tracePt t="23918" x="6796088" y="2795588"/>
          <p14:tracePt t="23918" x="6572250" y="2795588"/>
          <p14:tracePt t="23918" x="6438900" y="2813050"/>
          <p14:tracePt t="23918" x="6232525" y="2884488"/>
          <p14:tracePt t="23918" x="6170613" y="2911475"/>
          <p14:tracePt t="23918" x="6126163" y="2928938"/>
          <p14:tracePt t="23918" x="6108700" y="2938463"/>
          <p14:tracePt t="23918" x="6099175" y="2938463"/>
          <p14:tracePt t="23918" x="6081713" y="2938463"/>
          <p14:tracePt t="23918" x="6054725" y="2938463"/>
          <p14:tracePt t="23918" x="6027738" y="2938463"/>
          <p14:tracePt t="23918" x="6010275" y="2938463"/>
          <p14:tracePt t="23918" x="5983288" y="2938463"/>
          <p14:tracePt t="23918" x="5965825" y="2938463"/>
          <p14:tracePt t="23918" x="5946775" y="2938463"/>
          <p14:tracePt t="23918" x="5938838" y="2938463"/>
          <p14:tracePt t="23918" x="5929313" y="2938463"/>
          <p14:tracePt t="23918" x="5919788" y="2938463"/>
          <p14:tracePt t="23918" x="5911850" y="2938463"/>
          <p14:tracePt t="23918" x="5894388" y="2938463"/>
          <p14:tracePt t="23918" x="5867400" y="2938463"/>
          <p14:tracePt t="23918" x="5848350" y="2938463"/>
          <p14:tracePt t="23918" x="5822950" y="2938463"/>
          <p14:tracePt t="23918" x="5776913" y="2938463"/>
          <p14:tracePt t="23918" x="5724525" y="2938463"/>
          <p14:tracePt t="23918" x="5688013" y="2946400"/>
          <p14:tracePt t="23918" x="5661025" y="2946400"/>
          <p14:tracePt t="23918" x="5634038" y="2946400"/>
          <p14:tracePt t="23918" x="5599113" y="2946400"/>
          <p14:tracePt t="23918" x="5581650" y="2946400"/>
          <p14:tracePt t="23918" x="5545138" y="2946400"/>
          <p14:tracePt t="23918" x="5518150" y="2946400"/>
          <p14:tracePt t="23918" x="5500688" y="2946400"/>
          <p14:tracePt t="23918" x="5411788" y="2946400"/>
          <p14:tracePt t="23918" x="5348288" y="2955925"/>
          <p14:tracePt t="23918" x="5295900" y="2973388"/>
          <p14:tracePt t="23918" x="5224463" y="2990850"/>
          <p14:tracePt t="23918" x="5081588" y="3027363"/>
          <p14:tracePt t="23918" x="5027613" y="3036888"/>
          <p14:tracePt t="23918" x="4973638" y="3054350"/>
          <p14:tracePt t="23918" x="4902200" y="3062288"/>
          <p14:tracePt t="23918" x="4884738" y="3062288"/>
          <p14:tracePt t="23918" x="4867275" y="3062288"/>
          <p14:tracePt t="23918" x="4848225" y="3062288"/>
          <p14:tracePt t="23918" x="4840288" y="3062288"/>
          <p14:tracePt t="23918" x="4830763" y="3062288"/>
          <p14:tracePt t="23918" x="4822825" y="3062288"/>
          <p14:tracePt t="23918" x="4803775" y="3062288"/>
          <p14:tracePt t="23918" x="4786313" y="3062288"/>
          <p14:tracePt t="23918" x="4751388" y="3062288"/>
          <p14:tracePt t="23918" x="4714875" y="3062288"/>
          <p14:tracePt t="23918" x="4660900" y="3071813"/>
          <p14:tracePt t="23918" x="4616450" y="3071813"/>
          <p14:tracePt t="23918" x="4572000" y="3081338"/>
          <p14:tracePt t="23918" x="4554538" y="3081338"/>
          <p14:tracePt t="23918" x="4527550" y="3081338"/>
          <p14:tracePt t="23924" x="3732213" y="1366838"/>
          <p14:tracePt t="24357" x="3751263" y="1366838"/>
          <p14:tracePt t="24370" x="3830638" y="1419225"/>
          <p14:tracePt t="24382" x="4054475" y="1527175"/>
          <p14:tracePt t="24395" x="4537075" y="1731963"/>
          <p14:tracePt t="24408" x="5062538" y="1938338"/>
          <p14:tracePt t="24420" x="5581650" y="2108200"/>
          <p14:tracePt t="24433" x="5983288" y="2241550"/>
          <p14:tracePt t="24448" x="6384925" y="2401888"/>
          <p14:tracePt t="24464" x="6732588" y="2517775"/>
          <p14:tracePt t="24481" x="7010400" y="2598738"/>
          <p14:tracePt t="24497" x="7277100" y="2660650"/>
          <p14:tracePt t="29475" x="7259638" y="2660650"/>
          <p14:tracePt t="29488" x="7161213" y="2660650"/>
          <p14:tracePt t="29500" x="6956425" y="2660650"/>
          <p14:tracePt t="29513" x="6608763" y="2660650"/>
          <p14:tracePt t="29526" x="6286500" y="2660650"/>
          <p14:tracePt t="29538" x="6089650" y="2660650"/>
          <p14:tracePt t="29554" x="5956300" y="2660650"/>
          <p14:tracePt t="29571" x="5857875" y="2660650"/>
          <p14:tracePt t="29588" x="5759450" y="2660650"/>
          <p14:tracePt t="29604" x="5643563" y="2652713"/>
          <p14:tracePt t="29621" x="5616575" y="2643188"/>
          <p14:tracePt t="29638" x="5599113" y="2633663"/>
          <p14:tracePt t="29654" x="5581650" y="2633663"/>
          <p14:tracePt t="29678" x="5581650" y="2625725"/>
          <p14:tracePt t="29690" x="5572125" y="2625725"/>
          <p14:tracePt t="29716" x="5562600" y="2625725"/>
          <p14:tracePt t="29818" x="5562600" y="2616200"/>
          <p14:tracePt t="29869" x="5554663" y="2616200"/>
          <p14:tracePt t="29881" x="5527675" y="2616200"/>
          <p14:tracePt t="29894" x="5510213" y="2616200"/>
          <p14:tracePt t="29907" x="5483225" y="2616200"/>
          <p14:tracePt t="29920" x="5446713" y="2616200"/>
          <p14:tracePt t="29937" x="5411788" y="2616200"/>
          <p14:tracePt t="29954" x="5357813" y="2608263"/>
          <p14:tracePt t="29970" x="5276850" y="2598738"/>
          <p14:tracePt t="29987" x="5259388" y="2598738"/>
          <p14:tracePt t="30004" x="5251450" y="2598738"/>
          <p14:tracePt t="30020" x="5241925" y="2598738"/>
          <p14:tracePt t="30037" x="5224463" y="2598738"/>
          <p14:tracePt t="30071" x="5224463" y="2589213"/>
          <p14:tracePt t="30097" x="5224463" y="2581275"/>
          <p14:tracePt t="30122" x="5232400" y="2562225"/>
          <p14:tracePt t="30135" x="5303838" y="2517775"/>
          <p14:tracePt t="30147" x="5419725" y="2473325"/>
          <p14:tracePt t="30160" x="5616575" y="2384425"/>
          <p14:tracePt t="30173" x="5911850" y="2322513"/>
          <p14:tracePt t="30186" x="6108700" y="2286000"/>
          <p14:tracePt t="30203" x="6348413" y="2241550"/>
          <p14:tracePt t="30220" x="6500813" y="2232025"/>
          <p14:tracePt t="30237" x="6769100" y="2232025"/>
          <p14:tracePt t="30253" x="6894513" y="2232025"/>
          <p14:tracePt t="30270" x="6983413" y="2232025"/>
          <p14:tracePt t="30286" x="7062788" y="2232025"/>
          <p14:tracePt t="30303" x="7153275" y="2241550"/>
          <p14:tracePt t="30320" x="7180263" y="2259013"/>
          <p14:tracePt t="30336" x="7215188" y="2268538"/>
          <p14:tracePt t="30353" x="7251700" y="2286000"/>
          <p14:tracePt t="30369" x="7269163" y="2303463"/>
          <p14:tracePt t="30386" x="7277100" y="2312988"/>
          <p14:tracePt t="30403" x="7286625" y="2347913"/>
          <p14:tracePt t="30419" x="7296150" y="2357438"/>
          <p14:tracePt t="30436" x="7296150" y="2366963"/>
          <p14:tracePt t="30453" x="7286625" y="2419350"/>
          <p14:tracePt t="30469" x="7269163" y="2446338"/>
          <p14:tracePt t="30486" x="7224713" y="2482850"/>
          <p14:tracePt t="30503" x="7054850" y="2571750"/>
          <p14:tracePt t="30519" x="6938963" y="2633663"/>
          <p14:tracePt t="30536" x="6823075" y="2687638"/>
          <p14:tracePt t="30553" x="6732588" y="2714625"/>
          <p14:tracePt t="30569" x="6643688" y="2741613"/>
          <p14:tracePt t="30586" x="6616700" y="2751138"/>
          <p14:tracePt t="30603" x="6608763" y="2751138"/>
          <p14:tracePt t="30619" x="6589713" y="2751138"/>
          <p14:tracePt t="31595" x="6608763" y="2751138"/>
          <p14:tracePt t="31608" x="6688138" y="2751138"/>
          <p14:tracePt t="31621" x="6831013" y="2751138"/>
          <p14:tracePt t="31633" x="7116763" y="2776538"/>
          <p14:tracePt t="31646" x="7412038" y="2840038"/>
          <p14:tracePt t="31659" x="7661275" y="2911475"/>
          <p14:tracePt t="31671" x="7831138" y="2965450"/>
          <p14:tracePt t="31684" x="7939088" y="3009900"/>
          <p14:tracePt t="31700" x="8045450" y="3044825"/>
          <p14:tracePt t="31717" x="8126413" y="3071813"/>
          <p14:tracePt t="31734" x="8197850" y="3098800"/>
          <p14:tracePt t="31750" x="8269288" y="3108325"/>
          <p14:tracePt t="31767" x="8277225" y="3108325"/>
          <p14:tracePt t="31783" x="8296275" y="3116263"/>
          <p14:tracePt t="31800" x="8313738" y="3125788"/>
          <p14:tracePt t="31823" x="8323263" y="3125788"/>
          <p14:tracePt t="31849" x="8323263" y="3133725"/>
          <p14:tracePt t="31861" x="8331200" y="3133725"/>
          <p14:tracePt t="31887" x="8340725" y="3133725"/>
          <p14:tracePt t="31899" x="8340725" y="3143250"/>
          <p14:tracePt t="31925" x="8348663" y="3143250"/>
          <p14:tracePt t="31950" x="8358188" y="3143250"/>
          <p14:tracePt t="31975" x="8367713" y="3143250"/>
          <p14:tracePt t="31988" x="8375650" y="3143250"/>
          <p14:tracePt t="32001" x="8394700" y="3143250"/>
          <p14:tracePt t="32013" x="8429625" y="3143250"/>
          <p14:tracePt t="32026" x="8456613" y="3143250"/>
          <p14:tracePt t="32039" x="8501063" y="3143250"/>
          <p14:tracePt t="32052" x="8555038" y="3152775"/>
          <p14:tracePt t="32066" x="8626475" y="3152775"/>
          <p14:tracePt t="32083" x="8705850" y="3152775"/>
          <p14:tracePt t="32100" x="8804275" y="3152775"/>
          <p14:tracePt t="32116" x="8939213" y="3152775"/>
          <p14:tracePt t="32133" x="8974138" y="3152775"/>
          <p14:tracePt t="32149" x="9018588" y="3152775"/>
          <p14:tracePt t="32166" x="9099550" y="3152775"/>
          <p14:tracePt t="37030" x="9090025" y="3152775"/>
          <p14:tracePt t="37043" x="9010650" y="3152775"/>
          <p14:tracePt t="37055" x="8626475" y="3152775"/>
          <p14:tracePt t="37068" x="7983538" y="3152775"/>
          <p14:tracePt t="37081" x="7385050" y="3152775"/>
          <p14:tracePt t="37093" x="7134225" y="3152775"/>
          <p14:tracePt t="37107" x="6938963" y="3152775"/>
          <p14:tracePt t="37123" x="6840538" y="3152775"/>
          <p14:tracePt t="37373" x="6823075" y="3152775"/>
          <p14:tracePt t="37386" x="6796088" y="3152775"/>
          <p14:tracePt t="37398" x="6724650" y="3152775"/>
          <p14:tracePt t="37411" x="6616700" y="3152775"/>
          <p14:tracePt t="37424" x="6456363" y="3152775"/>
          <p14:tracePt t="37439" x="6251575" y="3170238"/>
          <p14:tracePt t="37456" x="6037263" y="3197225"/>
          <p14:tracePt t="37473" x="5875338" y="3205163"/>
          <p14:tracePt t="37489" x="5661025" y="3224213"/>
          <p14:tracePt t="37506" x="5562600" y="3224213"/>
          <p14:tracePt t="37523" x="5491163" y="3224213"/>
          <p14:tracePt t="37539" x="5348288" y="3224213"/>
          <p14:tracePt t="37556" x="5303838" y="3224213"/>
          <p14:tracePt t="37572" x="5241925" y="3224213"/>
          <p14:tracePt t="37589" x="5153025" y="3224213"/>
          <p14:tracePt t="37606" x="5126038" y="3224213"/>
          <p14:tracePt t="37622" x="5108575" y="3224213"/>
          <p14:tracePt t="37639" x="5062538" y="3214688"/>
          <p14:tracePt t="37656" x="5054600" y="3214688"/>
          <p14:tracePt t="37672" x="5045075" y="3205163"/>
          <p14:tracePt t="37690" x="5037138" y="3205163"/>
          <p14:tracePt t="37715" x="5027613" y="3205163"/>
          <p14:tracePt t="37728" x="5027613" y="3197225"/>
          <p14:tracePt t="37741" x="5018088" y="3197225"/>
          <p14:tracePt t="37755" x="5010150" y="3197225"/>
          <p14:tracePt t="37772" x="4991100" y="3197225"/>
          <p14:tracePt t="37789" x="4965700" y="3197225"/>
          <p14:tracePt t="37805" x="4894263" y="3197225"/>
          <p14:tracePt t="37822" x="4840288" y="3197225"/>
          <p14:tracePt t="37839" x="4786313" y="3197225"/>
          <p14:tracePt t="37855" x="4697413" y="3197225"/>
          <p14:tracePt t="37872" x="4670425" y="3197225"/>
          <p14:tracePt t="37889" x="4643438" y="3197225"/>
          <p14:tracePt t="37905" x="4598988" y="3197225"/>
          <p14:tracePt t="37930" x="4589463" y="3197225"/>
          <p14:tracePt t="37943" x="4581525" y="3197225"/>
          <p14:tracePt t="39697" x="4589463" y="3197225"/>
          <p14:tracePt t="39710" x="4652963" y="3197225"/>
          <p14:tracePt t="39722" x="4813300" y="3197225"/>
          <p14:tracePt t="39735" x="5214938" y="3197225"/>
          <p14:tracePt t="39748" x="5830888" y="3197225"/>
          <p14:tracePt t="39760" x="6446838" y="3197225"/>
          <p14:tracePt t="39773" x="6875463" y="3205163"/>
          <p14:tracePt t="39787" x="7277100" y="3259138"/>
          <p14:tracePt t="39801" x="7616825" y="3286125"/>
          <p14:tracePt t="39818" x="8018463" y="3322638"/>
          <p14:tracePt t="39835" x="8331200" y="3367088"/>
          <p14:tracePt t="39851" x="8848725" y="3446463"/>
          <p14:tracePt t="39868" x="9063038" y="3465513"/>
          <p14:tracePt t="39885" x="9242425" y="3482975"/>
          <p14:tracePt t="39901" x="9501188" y="3544888"/>
          <p14:tracePt t="39918" x="9617075" y="3589338"/>
          <p14:tracePt t="39935" x="9742488" y="3616325"/>
          <p14:tracePt t="39952" x="9875838" y="3652838"/>
          <p14:tracePt t="39968" x="9929813" y="3660775"/>
          <p14:tracePt t="39984" x="9983788" y="3670300"/>
          <p14:tracePt t="40001" x="10090150" y="3679825"/>
          <p14:tracePt t="40018" x="10144125" y="3679825"/>
          <p14:tracePt t="40034" x="10188575" y="3679825"/>
          <p14:tracePt t="40051" x="10242550" y="3679825"/>
          <p14:tracePt t="40068" x="10323513" y="3679825"/>
          <p14:tracePt t="40084" x="10358438" y="3679825"/>
          <p14:tracePt t="40101" x="10385425" y="3679825"/>
          <p14:tracePt t="40117" x="10429875" y="3679825"/>
          <p14:tracePt t="40134" x="10439400" y="3679825"/>
          <p14:tracePt t="40166" x="10447338" y="3679825"/>
          <p14:tracePt t="40217" x="10447338" y="3670300"/>
          <p14:tracePt t="40230" x="10447338" y="3660775"/>
          <p14:tracePt t="40242" x="10429875" y="3652838"/>
          <p14:tracePt t="40255" x="10375900" y="3608388"/>
          <p14:tracePt t="40268" x="10225088" y="3554413"/>
          <p14:tracePt t="40284" x="9991725" y="3446463"/>
          <p14:tracePt t="40300" x="9688513" y="3340100"/>
          <p14:tracePt t="40317" x="9483725" y="3268663"/>
          <p14:tracePt t="40334" x="9197975" y="3232150"/>
          <p14:tracePt t="40351" x="9090025" y="3232150"/>
          <p14:tracePt t="40367" x="9010650" y="3232150"/>
          <p14:tracePt t="40384" x="8813800" y="3232150"/>
          <p14:tracePt t="40400" x="8724900" y="3232150"/>
          <p14:tracePt t="40417" x="8680450" y="3232150"/>
          <p14:tracePt t="40434" x="8643938" y="3232150"/>
          <p14:tracePt t="40450" x="8634413" y="3241675"/>
          <p14:tracePt t="40470" x="8626475" y="3241675"/>
          <p14:tracePt t="40775" x="8626475" y="3251200"/>
          <p14:tracePt t="40813" x="8626475" y="3259138"/>
          <p14:tracePt t="40839" x="8626475" y="3268663"/>
          <p14:tracePt t="40877" x="8626475" y="3276600"/>
          <p14:tracePt t="40902" x="8626475" y="3295650"/>
          <p14:tracePt t="40915" x="8626475" y="3303588"/>
          <p14:tracePt t="40928" x="8616950" y="3313113"/>
          <p14:tracePt t="40940" x="8609013" y="3322638"/>
          <p14:tracePt t="40953" x="8599488" y="3330575"/>
          <p14:tracePt t="40966" x="8572500" y="3348038"/>
          <p14:tracePt t="40982" x="8555038" y="3357563"/>
          <p14:tracePt t="40999" x="8518525" y="3375025"/>
          <p14:tracePt t="41016" x="8466138" y="3402013"/>
          <p14:tracePt t="41032" x="8331200" y="3438525"/>
          <p14:tracePt t="41049" x="8259763" y="3465513"/>
          <p14:tracePt t="41066" x="8180388" y="3482975"/>
          <p14:tracePt t="41082" x="7974013" y="3544888"/>
          <p14:tracePt t="41099" x="7867650" y="3581400"/>
          <p14:tracePt t="41116" x="7796213" y="3608388"/>
          <p14:tracePt t="41132" x="7608888" y="3652838"/>
          <p14:tracePt t="41149" x="7491413" y="3687763"/>
          <p14:tracePt t="41166" x="7402513" y="3724275"/>
          <p14:tracePt t="41182" x="7215188" y="3786188"/>
          <p14:tracePt t="41199" x="7089775" y="3813175"/>
          <p14:tracePt t="41215" x="6991350" y="3822700"/>
          <p14:tracePt t="41232" x="6796088" y="3857625"/>
          <p14:tracePt t="41249" x="6697663" y="3875088"/>
          <p14:tracePt t="41265" x="6599238" y="3884613"/>
          <p14:tracePt t="41282" x="6465888" y="3902075"/>
          <p14:tracePt t="41299" x="6429375" y="3902075"/>
          <p14:tracePt t="41575" x="6411913" y="3902075"/>
          <p14:tracePt t="41587" x="6394450" y="3902075"/>
          <p14:tracePt t="41600" x="6330950" y="3902075"/>
          <p14:tracePt t="41613" x="6170613" y="3857625"/>
          <p14:tracePt t="41625" x="5857875" y="3813175"/>
          <p14:tracePt t="41638" x="5537200" y="3751263"/>
          <p14:tracePt t="41651" x="5295900" y="3687763"/>
          <p14:tracePt t="41664" x="5170488" y="3660775"/>
          <p14:tracePt t="41681" x="5045075" y="3625850"/>
          <p14:tracePt t="41698" x="4973638" y="3598863"/>
          <p14:tracePt t="41715" x="4902200" y="3571875"/>
          <p14:tracePt t="41731" x="4884738" y="3571875"/>
          <p14:tracePt t="41748" x="4884738" y="3562350"/>
          <p14:tracePt t="41764" x="4875213" y="3562350"/>
          <p14:tracePt t="41781" x="4875213" y="3554413"/>
          <p14:tracePt t="42514" x="4911725" y="3554413"/>
          <p14:tracePt t="42527" x="5018088" y="3554413"/>
          <p14:tracePt t="42540" x="5224463" y="3554413"/>
          <p14:tracePt t="42552" x="5616575" y="3554413"/>
          <p14:tracePt t="42565" x="6018213" y="3554413"/>
          <p14:tracePt t="42579" x="6313488" y="3554413"/>
          <p14:tracePt t="42596" x="6510338" y="3554413"/>
          <p14:tracePt t="42613" x="6742113" y="3554413"/>
          <p14:tracePt t="42629" x="7116763" y="3554413"/>
          <p14:tracePt t="42646" x="7313613" y="3554413"/>
          <p14:tracePt t="42663" x="7491413" y="3554413"/>
          <p14:tracePt t="42679" x="7759700" y="3571875"/>
          <p14:tracePt t="42696" x="7875588" y="3581400"/>
          <p14:tracePt t="42713" x="8001000" y="3581400"/>
          <p14:tracePt t="42729" x="8116888" y="3581400"/>
          <p14:tracePt t="42746" x="8385175" y="3598863"/>
          <p14:tracePt t="42762" x="8518525" y="3608388"/>
          <p14:tracePt t="42779" x="8688388" y="3608388"/>
          <p14:tracePt t="42796" x="9063038" y="3608388"/>
          <p14:tracePt t="42812" x="9215438" y="3625850"/>
          <p14:tracePt t="42829" x="9394825" y="3625850"/>
          <p14:tracePt t="42846" x="9725025" y="3625850"/>
          <p14:tracePt t="42862" x="9858375" y="3625850"/>
          <p14:tracePt t="42879" x="9974263" y="3625850"/>
          <p14:tracePt t="44304" x="9966325" y="3625850"/>
          <p14:tracePt t="44317" x="9966325" y="3616325"/>
          <p14:tracePt t="44330" x="9956800" y="3616325"/>
          <p14:tracePt t="44343" x="9947275" y="3616325"/>
          <p14:tracePt t="44355" x="9920288" y="3616325"/>
          <p14:tracePt t="44368" x="9840913" y="3608388"/>
          <p14:tracePt t="44381" x="9732963" y="3608388"/>
          <p14:tracePt t="44393" x="9590088" y="3608388"/>
          <p14:tracePt t="44409" x="9456738" y="3608388"/>
          <p14:tracePt t="44426" x="9348788" y="3608388"/>
          <p14:tracePt t="44442" x="9251950" y="3608388"/>
          <p14:tracePt t="44459" x="9126538" y="3608388"/>
          <p14:tracePt t="44476" x="9090025" y="3608388"/>
          <p14:tracePt t="44492" x="9045575" y="3608388"/>
          <p14:tracePt t="44509" x="9001125" y="3616325"/>
          <p14:tracePt t="44526" x="8974138" y="3643313"/>
          <p14:tracePt t="44542" x="8956675" y="3697288"/>
          <p14:tracePt t="44559" x="8947150" y="3848100"/>
          <p14:tracePt t="44576" x="8956675" y="3919538"/>
          <p14:tracePt t="44592" x="9010650" y="3983038"/>
          <p14:tracePt t="44609" x="9161463" y="4054475"/>
          <p14:tracePt t="44625" x="9242425" y="4062413"/>
          <p14:tracePt t="44642" x="9296400" y="4071938"/>
          <p14:tracePt t="44659" x="9331325" y="4071938"/>
          <p14:tracePt t="44675" x="9394825" y="4037013"/>
          <p14:tracePt t="44692" x="9412288" y="3956050"/>
          <p14:tracePt t="44709" x="9439275" y="3857625"/>
          <p14:tracePt t="44725" x="9439275" y="3679825"/>
          <p14:tracePt t="44742" x="9412288" y="3589338"/>
          <p14:tracePt t="44759" x="9375775" y="3509963"/>
          <p14:tracePt t="44775" x="9259888" y="3411538"/>
          <p14:tracePt t="44792" x="9215438" y="3402013"/>
          <p14:tracePt t="44809" x="9170988" y="3394075"/>
          <p14:tracePt t="44825" x="9099550" y="3384550"/>
          <p14:tracePt t="44842" x="9063038" y="3384550"/>
          <p14:tracePt t="44858" x="9037638" y="3384550"/>
          <p14:tracePt t="44875" x="8956675" y="3455988"/>
          <p14:tracePt t="44892" x="8920163" y="3509963"/>
          <p14:tracePt t="44908" x="8902700" y="3581400"/>
          <p14:tracePt t="44925" x="8885238" y="3652838"/>
          <p14:tracePt t="44942" x="8875713" y="3768725"/>
          <p14:tracePt t="44958" x="8875713" y="3795713"/>
          <p14:tracePt t="44975" x="8902700" y="3830638"/>
          <p14:tracePt t="44991" x="9072563" y="3875088"/>
          <p14:tracePt t="45008" x="9170988" y="3894138"/>
          <p14:tracePt t="45025" x="9242425" y="3902075"/>
          <p14:tracePt t="45041" x="9296400" y="3902075"/>
          <p14:tracePt t="45058" x="9304338" y="3902075"/>
          <p14:tracePt t="45077" x="9313863" y="3902075"/>
          <p14:tracePt t="45116" x="9313863" y="3884613"/>
          <p14:tracePt t="45128" x="9269413" y="3840163"/>
          <p14:tracePt t="45141" x="9197975" y="3776663"/>
          <p14:tracePt t="45154" x="9109075" y="3732213"/>
          <p14:tracePt t="45166" x="9010650" y="3687763"/>
          <p14:tracePt t="45179" x="8947150" y="3660775"/>
          <p14:tracePt t="45192" x="8894763" y="3643313"/>
          <p14:tracePt t="45208" x="8840788" y="3643313"/>
          <p14:tracePt t="45224" x="8813800" y="3643313"/>
          <p14:tracePt t="45241" x="8777288" y="3643313"/>
          <p14:tracePt t="45258" x="8724900" y="3643313"/>
          <p14:tracePt t="45274" x="8705850" y="3643313"/>
          <p14:tracePt t="45291" x="8680450" y="3643313"/>
          <p14:tracePt t="45308" x="8626475" y="3643313"/>
          <p14:tracePt t="45324" x="8589963" y="3660775"/>
          <p14:tracePt t="45341" x="8562975" y="3660775"/>
          <p14:tracePt t="45357" x="8510588" y="3670300"/>
          <p14:tracePt t="47922" x="8483600" y="3670300"/>
          <p14:tracePt t="47935" x="8429625" y="3670300"/>
          <p14:tracePt t="47948" x="8277225" y="3670300"/>
          <p14:tracePt t="47961" x="7858125" y="3670300"/>
          <p14:tracePt t="47973" x="7340600" y="3670300"/>
          <p14:tracePt t="47986" x="6823075" y="3670300"/>
          <p14:tracePt t="48002" x="6446838" y="3670300"/>
          <p14:tracePt t="48019" x="6062663" y="3697288"/>
          <p14:tracePt t="48036" x="5751513" y="3759200"/>
          <p14:tracePt t="48052" x="5411788" y="3822700"/>
          <p14:tracePt t="48069" x="5322888" y="3848100"/>
          <p14:tracePt t="48086" x="5286375" y="3857625"/>
          <p14:tracePt t="48102" x="5259388" y="3875088"/>
          <p14:tracePt t="48119" x="5251450" y="3875088"/>
          <p14:tracePt t="48151" x="5286375" y="3875088"/>
          <p14:tracePt t="48163" x="5402263" y="3884613"/>
          <p14:tracePt t="48176" x="5599113" y="3884613"/>
          <p14:tracePt t="48189" x="5956300" y="3911600"/>
          <p14:tracePt t="48202" x="6340475" y="3946525"/>
          <p14:tracePt t="48219" x="6715125" y="3965575"/>
          <p14:tracePt t="48235" x="7037388" y="3965575"/>
          <p14:tracePt t="48252" x="7759700" y="3983038"/>
          <p14:tracePt t="48268" x="8108950" y="3983038"/>
          <p14:tracePt t="48285" x="8304213" y="3983038"/>
          <p14:tracePt t="48302" x="8474075" y="3956050"/>
          <p14:tracePt t="48318" x="8634413" y="3919538"/>
          <p14:tracePt t="48335" x="8680450" y="3911600"/>
          <p14:tracePt t="48352" x="8705850" y="3902075"/>
          <p14:tracePt t="48368" x="8724900" y="3894138"/>
          <p14:tracePt t="48392" x="8732838" y="3894138"/>
          <p14:tracePt t="48455" x="8742363" y="3894138"/>
          <p14:tracePt t="48468" x="8769350" y="3875088"/>
          <p14:tracePt t="48480" x="8831263" y="3848100"/>
          <p14:tracePt t="48493" x="8912225" y="3830638"/>
          <p14:tracePt t="48506" x="9018588" y="3795713"/>
          <p14:tracePt t="48519" x="9144000" y="3776663"/>
          <p14:tracePt t="48535" x="9269413" y="3759200"/>
          <p14:tracePt t="48552" x="9367838" y="3751263"/>
          <p14:tracePt t="48568" x="9447213" y="3751263"/>
          <p14:tracePt t="48585" x="9537700" y="3751263"/>
          <p14:tracePt t="48601" x="9572625" y="3751263"/>
          <p14:tracePt t="48618" x="9590088" y="3751263"/>
          <p14:tracePt t="48634" x="9609138" y="3751263"/>
          <p14:tracePt t="48652" x="9617075" y="3751263"/>
          <p14:tracePt t="48696" x="9626600" y="3751263"/>
          <p14:tracePt t="48759" x="9626600" y="3759200"/>
          <p14:tracePt t="48772" x="9626600" y="3786188"/>
          <p14:tracePt t="48785" x="9626600" y="3822700"/>
          <p14:tracePt t="48797" x="9644063" y="3894138"/>
          <p14:tracePt t="48810" x="9653588" y="3965575"/>
          <p14:tracePt t="48823" x="9671050" y="4027488"/>
          <p14:tracePt t="49001" x="9661525" y="4027488"/>
          <p14:tracePt t="49013" x="9634538" y="4027488"/>
          <p14:tracePt t="49026" x="9563100" y="4027488"/>
          <p14:tracePt t="49039" x="9394825" y="4027488"/>
          <p14:tracePt t="49052" x="9045575" y="4027488"/>
          <p14:tracePt t="49067" x="8626475" y="4027488"/>
          <p14:tracePt t="49084" x="8205788" y="4027488"/>
          <p14:tracePt t="49100" x="7983538" y="4027488"/>
          <p14:tracePt t="49117" x="7670800" y="4027488"/>
          <p14:tracePt t="49134" x="7572375" y="4027488"/>
          <p14:tracePt t="49150" x="7510463" y="4027488"/>
          <p14:tracePt t="49674" x="7500938" y="4027488"/>
          <p14:tracePt t="49687" x="7446963" y="4027488"/>
          <p14:tracePt t="49699" x="7367588" y="4027488"/>
          <p14:tracePt t="49712" x="7205663" y="4054475"/>
          <p14:tracePt t="49725" x="6965950" y="4098925"/>
          <p14:tracePt t="49737" x="6724650" y="4152900"/>
          <p14:tracePt t="49751" x="6537325" y="4179888"/>
          <p14:tracePt t="49766" x="6419850" y="4187825"/>
          <p14:tracePt t="49782" x="6330950" y="4187825"/>
          <p14:tracePt t="49799" x="6232525" y="4187825"/>
          <p14:tracePt t="49816" x="6153150" y="4187825"/>
          <p14:tracePt t="49832" x="6126163" y="4187825"/>
          <p14:tracePt t="53726" x="6134100" y="4187825"/>
          <p14:tracePt t="53738" x="6286500" y="4098925"/>
          <p14:tracePt t="53751" x="6804025" y="3776663"/>
          <p14:tracePt t="53764" x="7634288" y="3276600"/>
          <p14:tracePt t="53777" x="8474075" y="2776538"/>
          <p14:tracePt t="53791" x="8966200" y="2490788"/>
          <p14:tracePt t="53808" x="9402763" y="2197100"/>
          <p14:tracePt t="53824" x="9705975" y="2000250"/>
          <p14:tracePt t="53841" x="10109200" y="1608138"/>
          <p14:tracePt t="53858" x="10215563" y="1473200"/>
          <p14:tracePt t="53874" x="10269538" y="1411288"/>
          <p14:tracePt t="53891" x="10287000" y="1322388"/>
          <p14:tracePt t="53908" x="10287000" y="1295400"/>
          <p14:tracePt t="53924" x="10269538" y="1276350"/>
          <p14:tracePt t="53941" x="9956800" y="1214438"/>
          <p14:tracePt t="53958" x="9626600" y="1179513"/>
          <p14:tracePt t="53974" x="9304338" y="1160463"/>
          <p14:tracePt t="53991" x="8983663" y="1160463"/>
          <p14:tracePt t="54007" x="8555038" y="1204913"/>
          <p14:tracePt t="54024" x="8385175" y="1258888"/>
          <p14:tracePt t="54041" x="8269288" y="1295400"/>
          <p14:tracePt t="54057" x="8099425" y="1393825"/>
          <p14:tracePt t="54074" x="8054975" y="1473200"/>
          <p14:tracePt t="54091" x="8018463" y="1554163"/>
          <p14:tracePt t="54107" x="8010525" y="1724025"/>
          <p14:tracePt t="54124" x="8054975" y="1803400"/>
          <p14:tracePt t="54140" x="8143875" y="1919288"/>
          <p14:tracePt t="54158" x="8491538" y="2224088"/>
          <p14:tracePt t="54174" x="8724900" y="2347913"/>
          <p14:tracePt t="54190" x="9010650" y="2455863"/>
          <p14:tracePt t="54208" x="9545638" y="2589213"/>
          <p14:tracePt t="54224" x="9786938" y="2633663"/>
          <p14:tracePt t="54240" x="9966325" y="2633663"/>
          <p14:tracePt t="54257" x="10171113" y="2643188"/>
          <p14:tracePt t="54274" x="10375900" y="2652713"/>
          <p14:tracePt t="54290" x="10447338" y="2652713"/>
          <p14:tracePt t="54307" x="10501313" y="2652713"/>
          <p14:tracePt t="54324" x="10545763" y="2652713"/>
          <p14:tracePt t="54347" x="10555288" y="2652713"/>
          <p14:tracePt t="54411" x="10537825" y="2652713"/>
          <p14:tracePt t="54423" x="10439400" y="2633663"/>
          <p14:tracePt t="54436" x="10277475" y="2598738"/>
          <p14:tracePt t="54449" x="9966325" y="2536825"/>
          <p14:tracePt t="54461" x="9705975" y="2509838"/>
          <p14:tracePt t="54474" x="9545638" y="2482850"/>
          <p14:tracePt t="54490" x="9447213" y="2482850"/>
          <p14:tracePt t="54507" x="9358313" y="2482850"/>
          <p14:tracePt t="54523" x="9286875" y="2482850"/>
          <p14:tracePt t="54540" x="9144000" y="2554288"/>
          <p14:tracePt t="54557" x="9072563" y="2633663"/>
          <p14:tracePt t="54573" x="9001125" y="2732088"/>
          <p14:tracePt t="54590" x="8920163" y="2955925"/>
          <p14:tracePt t="54606" x="8902700" y="3062288"/>
          <p14:tracePt t="54623" x="8875713" y="3160713"/>
          <p14:tracePt t="54640" x="8867775" y="3295650"/>
          <p14:tracePt t="54657" x="8867775" y="3330575"/>
          <p14:tracePt t="54673" x="8867775" y="3348038"/>
          <p14:tracePt t="54690" x="8867775" y="3375025"/>
          <p14:tracePt t="55630" x="8858250" y="3375025"/>
          <p14:tracePt t="55645" x="8840788" y="3367088"/>
          <p14:tracePt t="55655" x="8796338" y="3340100"/>
          <p14:tracePt t="55668" x="8715375" y="3303588"/>
          <p14:tracePt t="55680" x="8510588" y="3197225"/>
          <p14:tracePt t="55693" x="8153400" y="3009900"/>
          <p14:tracePt t="55706" x="7732713" y="2776538"/>
          <p14:tracePt t="55721" x="7385050" y="2544763"/>
          <p14:tracePt t="55737" x="7153275" y="2446338"/>
          <p14:tracePt t="55754" x="6867525" y="2322513"/>
          <p14:tracePt t="55771" x="6419850" y="2116138"/>
          <p14:tracePt t="55788" x="6242050" y="2054225"/>
          <p14:tracePt t="55804" x="6126163" y="2000250"/>
          <p14:tracePt t="55821" x="6045200" y="1946275"/>
          <p14:tracePt t="55837" x="6027738" y="1938338"/>
          <p14:tracePt t="55854" x="6018213" y="1928813"/>
          <p14:tracePt t="55871" x="6010275" y="1928813"/>
          <p14:tracePt t="55887" x="6010275" y="1919288"/>
          <p14:tracePt t="55904" x="6018213" y="1911350"/>
          <p14:tracePt t="55920" x="6108700" y="1893888"/>
          <p14:tracePt t="55937" x="6751638" y="1812925"/>
          <p14:tracePt t="55954" x="7170738" y="1812925"/>
          <p14:tracePt t="55970" x="7491413" y="1812925"/>
          <p14:tracePt t="55987" x="8037513" y="1812925"/>
          <p14:tracePt t="56004" x="8313738" y="1812925"/>
          <p14:tracePt t="56020" x="8537575" y="1812925"/>
          <p14:tracePt t="56037" x="8867775" y="1812925"/>
          <p14:tracePt t="56054" x="9001125" y="1830388"/>
          <p14:tracePt t="56070" x="9153525" y="1857375"/>
          <p14:tracePt t="56087" x="9340850" y="1928813"/>
          <p14:tracePt t="56103" x="9420225" y="1955800"/>
          <p14:tracePt t="56120" x="9510713" y="1990725"/>
          <p14:tracePt t="56137" x="9634538" y="2036763"/>
          <p14:tracePt t="56153" x="9688513" y="2054225"/>
          <p14:tracePt t="56170" x="9715500" y="2062163"/>
          <p14:tracePt t="56187" x="9732963" y="2062163"/>
          <p14:tracePt t="56203" x="9742488" y="2071688"/>
          <p14:tracePt t="56251" x="9752013" y="2071688"/>
          <p14:tracePt t="56315" x="9732963" y="2081213"/>
          <p14:tracePt t="56327" x="9680575" y="2108200"/>
          <p14:tracePt t="56340" x="9518650" y="2143125"/>
          <p14:tracePt t="56353" x="9197975" y="2224088"/>
          <p14:tracePt t="56365" x="8759825" y="2303463"/>
          <p14:tracePt t="56378" x="8348663" y="2374900"/>
          <p14:tracePt t="56391" x="8010525" y="2428875"/>
          <p14:tracePt t="56403" x="7705725" y="2438400"/>
          <p14:tracePt t="56419" x="7412038" y="2455863"/>
          <p14:tracePt t="56436" x="7134225" y="2455863"/>
          <p14:tracePt t="56453" x="6884988" y="2455863"/>
          <p14:tracePt t="56469" x="6572250" y="2438400"/>
          <p14:tracePt t="56486" x="6491288" y="2419350"/>
          <p14:tracePt t="56503" x="6429375" y="2411413"/>
          <p14:tracePt t="56519" x="6384925" y="2401888"/>
          <p14:tracePt t="56536" x="6367463" y="2401888"/>
          <p14:tracePt t="56553" x="6367463" y="2393950"/>
          <p14:tracePt t="56569" x="6357938" y="2393950"/>
          <p14:tracePt t="56733" x="6367463" y="2393950"/>
          <p14:tracePt t="56746" x="6429375" y="2393950"/>
          <p14:tracePt t="56759" x="6518275" y="2393950"/>
          <p14:tracePt t="56771" x="6653213" y="2393950"/>
          <p14:tracePt t="56785" x="6875463" y="2393950"/>
          <p14:tracePt t="56802" x="7072313" y="2393950"/>
          <p14:tracePt t="56819" x="7251700" y="2393950"/>
          <p14:tracePt t="56835" x="7527925" y="2393950"/>
          <p14:tracePt t="56852" x="7653338" y="2393950"/>
          <p14:tracePt t="56869" x="7759700" y="2393950"/>
          <p14:tracePt t="56886" x="7991475" y="2393950"/>
          <p14:tracePt t="56902" x="8116888" y="2393950"/>
          <p14:tracePt t="56919" x="8197850" y="2393950"/>
          <p14:tracePt t="56935" x="8259763" y="2393950"/>
          <p14:tracePt t="56952" x="8385175" y="2393950"/>
          <p14:tracePt t="56968" x="8429625" y="2393950"/>
          <p14:tracePt t="56985" x="8483600" y="2393950"/>
          <p14:tracePt t="57002" x="8545513" y="2393950"/>
          <p14:tracePt t="57018" x="8562975" y="2393950"/>
          <p14:tracePt t="57035" x="8589963" y="2393950"/>
          <p14:tracePt t="57052" x="8599488" y="2393950"/>
          <p14:tracePt t="57088" x="8609013" y="2393950"/>
          <p14:tracePt t="60556" x="8582025" y="2411413"/>
          <p14:tracePt t="60569" x="8518525" y="2455863"/>
          <p14:tracePt t="60582" x="8367713" y="2633663"/>
          <p14:tracePt t="60594" x="8037513" y="3000375"/>
          <p14:tracePt t="60607" x="7653338" y="3517900"/>
          <p14:tracePt t="60619" x="7331075" y="3990975"/>
          <p14:tracePt t="60632" x="7108825" y="4330700"/>
          <p14:tracePt t="60645" x="6929438" y="4652963"/>
          <p14:tracePt t="60661" x="6777038" y="4875213"/>
          <p14:tracePt t="60678" x="6589713" y="5108575"/>
          <p14:tracePt t="60695" x="6491288" y="5259388"/>
          <p14:tracePt t="60711" x="6384925" y="5411788"/>
          <p14:tracePt t="60728" x="6357938" y="5446713"/>
          <p14:tracePt t="61902" x="6367463" y="5446713"/>
          <p14:tracePt t="61915" x="6394450" y="5429250"/>
          <p14:tracePt t="61927" x="6510338" y="5375275"/>
          <p14:tracePt t="61940" x="6777038" y="5268913"/>
          <p14:tracePt t="61953" x="7277100" y="5081588"/>
          <p14:tracePt t="61965" x="7759700" y="4894263"/>
          <p14:tracePt t="61978" x="8153400" y="4795838"/>
          <p14:tracePt t="61992" x="8420100" y="4714875"/>
          <p14:tracePt t="62009" x="8688388" y="4670425"/>
          <p14:tracePt t="62025" x="8929688" y="4633913"/>
          <p14:tracePt t="62042" x="9259888" y="4616450"/>
          <p14:tracePt t="62059" x="9367838" y="4616450"/>
          <p14:tracePt t="62075" x="9483725" y="4616450"/>
          <p14:tracePt t="62092" x="9698038" y="4616450"/>
          <p14:tracePt t="62109" x="9786938" y="4616450"/>
          <p14:tracePt t="62125" x="9848850" y="4616450"/>
          <p14:tracePt t="62142" x="9885363" y="4616450"/>
          <p14:tracePt t="62158" x="9966325" y="4643438"/>
          <p14:tracePt t="62175" x="9991725" y="4660900"/>
          <p14:tracePt t="62192" x="10028238" y="4679950"/>
          <p14:tracePt t="62208" x="10055225" y="4697413"/>
          <p14:tracePt t="62231" x="10063163" y="4697413"/>
          <p14:tracePt t="62257" x="10082213" y="4697413"/>
          <p14:tracePt t="62270" x="10090150" y="4697413"/>
          <p14:tracePt t="62282" x="10109200" y="4697413"/>
          <p14:tracePt t="62295" x="10134600" y="4697413"/>
          <p14:tracePt t="62308" x="10188575" y="4687888"/>
          <p14:tracePt t="62325" x="10252075" y="4670425"/>
          <p14:tracePt t="62342" x="10331450" y="4652963"/>
          <p14:tracePt t="62358" x="10394950" y="4643438"/>
          <p14:tracePt t="62375" x="10491788" y="4633913"/>
          <p14:tracePt t="62391" x="10518775" y="4633913"/>
          <p14:tracePt t="62408" x="10545763" y="4633913"/>
          <p14:tracePt t="62425" x="10590213" y="4633913"/>
          <p14:tracePt t="62441" x="10609263" y="4633913"/>
          <p14:tracePt t="62458" x="10617200" y="4633913"/>
          <p14:tracePt t="62475" x="10644188" y="4633913"/>
          <p14:tracePt t="62587" x="10617200" y="4633913"/>
          <p14:tracePt t="62600" x="10537825" y="4633913"/>
          <p14:tracePt t="62612" x="10323513" y="4643438"/>
          <p14:tracePt t="62625" x="10001250" y="4660900"/>
          <p14:tracePt t="62638" x="9671050" y="4679950"/>
          <p14:tracePt t="62650" x="9375775" y="4679950"/>
          <p14:tracePt t="62663" x="9144000" y="4679950"/>
          <p14:tracePt t="62676" x="8974138" y="4679950"/>
          <p14:tracePt t="62691" x="8840788" y="4679950"/>
          <p14:tracePt t="62707" x="8715375" y="4679950"/>
          <p14:tracePt t="62724" x="8643938" y="4679950"/>
          <p14:tracePt t="63781" x="8616950" y="4679950"/>
          <p14:tracePt t="63793" x="8572500" y="4670425"/>
          <p14:tracePt t="63806" x="8483600" y="4643438"/>
          <p14:tracePt t="63819" x="8367713" y="4625975"/>
          <p14:tracePt t="63831" x="8126413" y="4616450"/>
          <p14:tracePt t="63844" x="7867650" y="4598988"/>
          <p14:tracePt t="63857" x="7589838" y="4598988"/>
          <p14:tracePt t="63872" x="7419975" y="4598988"/>
          <p14:tracePt t="63889" x="7242175" y="4598988"/>
          <p14:tracePt t="63905" x="7045325" y="4598988"/>
          <p14:tracePt t="63922" x="6777038" y="4608513"/>
          <p14:tracePt t="63938" x="6643688" y="4625975"/>
          <p14:tracePt t="63955" x="6537325" y="4625975"/>
          <p14:tracePt t="63972" x="6340475" y="4625975"/>
          <p14:tracePt t="63988" x="6232525" y="4633913"/>
          <p14:tracePt t="64005" x="6134100" y="4633913"/>
          <p14:tracePt t="64022" x="5938838" y="4633913"/>
          <p14:tracePt t="64038" x="5867400" y="4633913"/>
          <p14:tracePt t="64055" x="5768975" y="4633913"/>
          <p14:tracePt t="64071" x="5688013" y="4652963"/>
          <p14:tracePt t="64088" x="5554663" y="4670425"/>
          <p14:tracePt t="64105" x="5500688" y="4679950"/>
          <p14:tracePt t="64122" x="5473700" y="4687888"/>
          <p14:tracePt t="64138" x="5438775" y="4697413"/>
          <p14:tracePt t="64155" x="5419725" y="4705350"/>
          <p14:tracePt t="64174" x="5411788" y="4714875"/>
          <p14:tracePt t="64188" x="5402263" y="4724400"/>
          <p14:tracePt t="64205" x="5394325" y="4741863"/>
          <p14:tracePt t="64221" x="5384800" y="4751388"/>
          <p14:tracePt t="64238" x="5375275" y="4795838"/>
          <p14:tracePt t="64254" x="5375275" y="4840288"/>
          <p14:tracePt t="64271" x="5375275" y="4867275"/>
          <p14:tracePt t="64288" x="5384800" y="4919663"/>
          <p14:tracePt t="64304" x="5429250" y="4946650"/>
          <p14:tracePt t="64321" x="5527675" y="4956175"/>
          <p14:tracePt t="64338" x="5688013" y="4956175"/>
          <p14:tracePt t="64354" x="6491288" y="4670425"/>
          <p14:tracePt t="64371" x="6840538" y="4446588"/>
          <p14:tracePt t="64388" x="7089775" y="4268788"/>
          <p14:tracePt t="64404" x="7446963" y="3911600"/>
          <p14:tracePt t="64421" x="7562850" y="3759200"/>
          <p14:tracePt t="64438" x="7626350" y="3652838"/>
          <p14:tracePt t="64454" x="7688263" y="3429000"/>
          <p14:tracePt t="64471" x="7697788" y="3357563"/>
          <p14:tracePt t="64487" x="7705725" y="3313113"/>
          <p14:tracePt t="64504" x="7705725" y="3214688"/>
          <p14:tracePt t="64521" x="7705725" y="3179763"/>
          <p14:tracePt t="64537" x="7705725" y="3125788"/>
          <p14:tracePt t="64554" x="7680325" y="3081338"/>
          <p14:tracePt t="64770" x="7680325" y="3071813"/>
          <p14:tracePt t="64782" x="7670800" y="3062288"/>
          <p14:tracePt t="64795" x="7670800" y="3027363"/>
          <p14:tracePt t="64808" x="7634288" y="2938463"/>
          <p14:tracePt t="64821" x="7589838" y="2795588"/>
          <p14:tracePt t="64837" x="7510463" y="2581275"/>
          <p14:tracePt t="64853" x="7439025" y="2419350"/>
          <p14:tracePt t="64870" x="7375525" y="2322513"/>
          <p14:tracePt t="64887" x="7286625" y="2197100"/>
          <p14:tracePt t="64903" x="7269163" y="2152650"/>
          <p14:tracePt t="64920" x="7269163" y="2133600"/>
          <p14:tracePt t="64936" x="7251700" y="2125663"/>
          <p14:tracePt t="64953" x="7251700" y="2116138"/>
          <p14:tracePt t="65214" x="7251700" y="2125663"/>
          <p14:tracePt t="65227" x="7251700" y="2152650"/>
          <p14:tracePt t="65239" x="7277100" y="2187575"/>
          <p14:tracePt t="65252" x="7331075" y="2232025"/>
          <p14:tracePt t="65265" x="7412038" y="2295525"/>
          <p14:tracePt t="65277" x="7500938" y="2339975"/>
          <p14:tracePt t="65290" x="7589838" y="2374900"/>
          <p14:tracePt t="65303" x="7670800" y="2393950"/>
          <p14:tracePt t="65319" x="7742238" y="2401888"/>
          <p14:tracePt t="65336" x="7813675" y="2401888"/>
          <p14:tracePt t="65352" x="7875588" y="2411413"/>
          <p14:tracePt t="65369" x="7974013" y="2411413"/>
          <p14:tracePt t="65386" x="8037513" y="2411413"/>
          <p14:tracePt t="65402" x="8089900" y="2401888"/>
          <p14:tracePt t="65419" x="8197850" y="2384425"/>
          <p14:tracePt t="65435" x="8224838" y="2374900"/>
          <p14:tracePt t="65452" x="8232775" y="2374900"/>
          <p14:tracePt t="65469" x="8251825" y="2374900"/>
          <p14:tracePt t="65485" x="8259763" y="2374900"/>
          <p14:tracePt t="65848" x="8242300" y="2374900"/>
          <p14:tracePt t="65861" x="8161338" y="2411413"/>
          <p14:tracePt t="65874" x="8010525" y="2517775"/>
          <p14:tracePt t="65887" x="7670800" y="2687638"/>
          <p14:tracePt t="65901" x="7323138" y="2911475"/>
          <p14:tracePt t="65918" x="7054850" y="3089275"/>
          <p14:tracePt t="65935" x="6813550" y="3313113"/>
          <p14:tracePt t="65951" x="6357938" y="3848100"/>
          <p14:tracePt t="65968" x="6197600" y="4116388"/>
          <p14:tracePt t="65984" x="6045200" y="4473575"/>
          <p14:tracePt t="66001" x="5894388" y="5018088"/>
          <p14:tracePt t="66018" x="5867400" y="5232400"/>
          <p14:tracePt t="66034" x="5857875" y="5367338"/>
          <p14:tracePt t="66051" x="5857875" y="5572125"/>
          <p14:tracePt t="66068" x="5857875" y="5626100"/>
          <p14:tracePt t="66084" x="5875338" y="5653088"/>
          <p14:tracePt t="66101" x="5894388" y="5670550"/>
          <p14:tracePt t="66118" x="5956300" y="5680075"/>
          <p14:tracePt t="66134" x="6045200" y="5680075"/>
          <p14:tracePt t="66151" x="6116638" y="5670550"/>
          <p14:tracePt t="66167" x="6276975" y="5608638"/>
          <p14:tracePt t="66184" x="6340475" y="5572125"/>
          <p14:tracePt t="66201" x="6394450" y="5537200"/>
          <p14:tracePt t="66217" x="6500813" y="5500688"/>
          <p14:tracePt t="66234" x="6537325" y="5500688"/>
          <p14:tracePt t="66251" x="6572250" y="5491163"/>
          <p14:tracePt t="66267" x="6599238" y="5483225"/>
          <p14:tracePt t="66284" x="6608763" y="5483225"/>
          <p14:tracePt t="66343" x="6616700" y="5483225"/>
          <p14:tracePt t="66686" x="6626225" y="5473700"/>
          <p14:tracePt t="66712" x="6634163" y="5456238"/>
          <p14:tracePt t="66724" x="6670675" y="5429250"/>
          <p14:tracePt t="66737" x="6715125" y="5384800"/>
          <p14:tracePt t="66750" x="6751638" y="5330825"/>
          <p14:tracePt t="66762" x="6823075" y="5276850"/>
          <p14:tracePt t="66775" x="6867525" y="5214938"/>
          <p14:tracePt t="66788" x="6875463" y="5197475"/>
          <p14:tracePt t="66801" x="6884988" y="5187950"/>
          <p14:tracePt t="66816" x="6884988" y="5180013"/>
          <p14:tracePt t="66833" x="6894513" y="5180013"/>
          <p14:tracePt t="66852" x="6884988" y="5170488"/>
          <p14:tracePt t="66866" x="6840538" y="5153025"/>
          <p14:tracePt t="66883" x="6715125" y="5133975"/>
          <p14:tracePt t="66899" x="6527800" y="5108575"/>
          <p14:tracePt t="66916" x="6054725" y="5054600"/>
          <p14:tracePt t="66933" x="5956300" y="5037138"/>
          <p14:tracePt t="66949" x="5884863" y="5027613"/>
          <p14:tracePt t="66966" x="5768975" y="5010150"/>
          <p14:tracePt t="66983" x="5741988" y="4991100"/>
          <p14:tracePt t="66999" x="5715000" y="4991100"/>
          <p14:tracePt t="67016" x="5705475" y="4983163"/>
          <p14:tracePt t="67032" x="5697538" y="4983163"/>
          <p14:tracePt t="67054" x="5688013" y="4983163"/>
          <p14:tracePt t="67143" x="5680075" y="4983163"/>
          <p14:tracePt t="67181" x="5680075" y="4973638"/>
          <p14:tracePt t="67257" x="5680075" y="4965700"/>
          <p14:tracePt t="67270" x="5670550" y="4965700"/>
          <p14:tracePt t="67295" x="5661025" y="4965700"/>
          <p14:tracePt t="67321" x="5643563" y="4956175"/>
          <p14:tracePt t="67333" x="5626100" y="4946650"/>
          <p14:tracePt t="67346" x="5616575" y="4946650"/>
          <p14:tracePt t="67359" x="5608638" y="4938713"/>
          <p14:tracePt t="67371" x="5599113" y="4938713"/>
          <p14:tracePt t="67384" x="5589588" y="4938713"/>
          <p14:tracePt t="67409" x="5581650" y="4938713"/>
          <p14:tracePt t="67422" x="5572125" y="4938713"/>
          <p14:tracePt t="67460" x="5562600" y="4938713"/>
          <p14:tracePt t="67549" x="5554663" y="4938713"/>
          <p14:tracePt t="67574" x="5545138" y="4938713"/>
          <p14:tracePt t="67612" x="5537200" y="4938713"/>
          <p14:tracePt t="69772" x="5562600" y="4929188"/>
          <p14:tracePt t="69785" x="5616575" y="4911725"/>
          <p14:tracePt t="69798" x="5697538" y="4894263"/>
          <p14:tracePt t="69811" x="5786438" y="4884738"/>
          <p14:tracePt t="69823" x="5884863" y="4848225"/>
          <p14:tracePt t="69836" x="5973763" y="4840288"/>
          <p14:tracePt t="69848" x="6037263" y="4830763"/>
          <p14:tracePt t="69862" x="6099175" y="4830763"/>
          <p14:tracePt t="69877" x="6126163" y="4830763"/>
          <p14:tracePt t="69894" x="6143625" y="4830763"/>
          <p14:tracePt t="69910" x="6161088" y="4830763"/>
          <p14:tracePt t="69927" x="6170613" y="4830763"/>
          <p14:tracePt t="69963" x="6180138" y="4830763"/>
          <p14:tracePt t="69988" x="6188075" y="4830763"/>
          <p14:tracePt t="70903" x="6197600" y="4830763"/>
          <p14:tracePt t="70916" x="6215063" y="4830763"/>
          <p14:tracePt t="70928" x="6251575" y="4830763"/>
          <p14:tracePt t="70941" x="6313488" y="4830763"/>
          <p14:tracePt t="70954" x="6384925" y="4830763"/>
          <p14:tracePt t="70966" x="6473825" y="4830763"/>
          <p14:tracePt t="70979" x="6554788" y="4830763"/>
          <p14:tracePt t="70992" x="6634163" y="4830763"/>
          <p14:tracePt t="71008" x="6688138" y="4830763"/>
          <p14:tracePt t="71025" x="6742113" y="4830763"/>
          <p14:tracePt t="71041" x="6759575" y="4830763"/>
          <p14:tracePt t="71058" x="6796088" y="4830763"/>
          <p14:tracePt t="71075" x="6804025" y="4830763"/>
          <p14:tracePt t="71091" x="6813550" y="4830763"/>
          <p14:tracePt t="72708" x="6804025" y="4830763"/>
          <p14:tracePt t="72720" x="6769100" y="4830763"/>
          <p14:tracePt t="72733" x="6680200" y="4830763"/>
          <p14:tracePt t="72746" x="6537325" y="4857750"/>
          <p14:tracePt t="72758" x="6276975" y="4902200"/>
          <p14:tracePt t="72772" x="6027738" y="4956175"/>
          <p14:tracePt t="72788" x="5830888" y="5010150"/>
          <p14:tracePt t="72805" x="5732463" y="5062538"/>
          <p14:tracePt t="72821" x="5634038" y="5089525"/>
          <p14:tracePt t="72822" x="5554663" y="5133975"/>
          <p14:tracePt t="72838" x="5491163" y="5153025"/>
          <p14:tracePt t="72855" x="5465763" y="5153025"/>
          <p14:tracePt t="72871" x="5438775" y="5160963"/>
          <p14:tracePt t="72888" x="5429250" y="5170488"/>
          <p14:tracePt t="72910" x="5419725" y="5170488"/>
          <p14:tracePt t="73025" x="5419725" y="5180013"/>
          <p14:tracePt t="73038" x="5438775" y="5180013"/>
          <p14:tracePt t="73050" x="5446713" y="5187950"/>
          <p14:tracePt t="73063" x="5473700" y="5187950"/>
          <p14:tracePt t="73076" x="5491163" y="5187950"/>
          <p14:tracePt t="73088" x="5518150" y="5197475"/>
          <p14:tracePt t="73104" x="5545138" y="5197475"/>
          <p14:tracePt t="73121" x="5572125" y="5205413"/>
          <p14:tracePt t="73138" x="5608638" y="5214938"/>
          <p14:tracePt t="73154" x="5724525" y="5224463"/>
          <p14:tracePt t="73171" x="5768975" y="5224463"/>
          <p14:tracePt t="73187" x="5822950" y="5224463"/>
          <p14:tracePt t="73204" x="5867400" y="5224463"/>
          <p14:tracePt t="73221" x="5884863" y="5224463"/>
          <p14:tracePt t="73237" x="5902325" y="5224463"/>
          <p14:tracePt t="73254" x="5946775" y="5224463"/>
          <p14:tracePt t="73270" x="5973763" y="5224463"/>
          <p14:tracePt t="73672" x="5983288" y="5224463"/>
          <p14:tracePt t="73685" x="5991225" y="5224463"/>
          <p14:tracePt t="73698" x="6010275" y="5224463"/>
          <p14:tracePt t="73711" x="6037263" y="5224463"/>
          <p14:tracePt t="73723" x="6072188" y="5224463"/>
          <p14:tracePt t="73736" x="6108700" y="5205413"/>
          <p14:tracePt t="73753" x="6143625" y="5197475"/>
          <p14:tracePt t="73770" x="6170613" y="5197475"/>
          <p14:tracePt t="73786" x="6188075" y="5187950"/>
          <p14:tracePt t="73803" x="6215063" y="5180013"/>
          <p14:tracePt t="73837" x="6224588" y="5180013"/>
          <p14:tracePt t="74651" x="6232525" y="5180013"/>
          <p14:tracePt t="74664" x="6242050" y="5170488"/>
          <p14:tracePt t="74677" x="6259513" y="5170488"/>
          <p14:tracePt t="74689" x="6286500" y="5160963"/>
          <p14:tracePt t="74702" x="6313488" y="5160963"/>
          <p14:tracePt t="74718" x="6357938" y="5160963"/>
          <p14:tracePt t="74735" x="6402388" y="5160963"/>
          <p14:tracePt t="74751" x="6456363" y="5160963"/>
          <p14:tracePt t="74768" x="6554788" y="5160963"/>
          <p14:tracePt t="74785" x="6572250" y="5160963"/>
          <p14:tracePt t="74801" x="6599238" y="5160963"/>
          <p14:tracePt t="74818" x="6634163" y="5160963"/>
          <p14:tracePt t="74835" x="6643688" y="5160963"/>
          <p14:tracePt t="74851" x="6653213" y="5160963"/>
          <p14:tracePt t="74867" x="6670675" y="5160963"/>
          <p14:tracePt t="74892" x="6680200" y="5160963"/>
          <p14:tracePt t="74905" x="6697663" y="5153025"/>
          <p14:tracePt t="74918" x="6715125" y="5108575"/>
          <p14:tracePt t="74934" x="6759575" y="5045075"/>
          <p14:tracePt t="74951" x="6796088" y="4946650"/>
          <p14:tracePt t="74967" x="6840538" y="4840288"/>
          <p14:tracePt t="74984" x="6858000" y="4751388"/>
          <p14:tracePt t="75001" x="6858000" y="4741863"/>
          <p14:tracePt t="75017" x="6858000" y="4732338"/>
          <p14:tracePt t="75034" x="6858000" y="4724400"/>
          <p14:tracePt t="75069" x="6840538" y="4724400"/>
          <p14:tracePt t="75082" x="6804025" y="4724400"/>
          <p14:tracePt t="75095" x="6759575" y="4724400"/>
          <p14:tracePt t="75107" x="6732588" y="4724400"/>
          <p14:tracePt t="75120" x="6680200" y="4751388"/>
          <p14:tracePt t="75134" x="6634163" y="4786313"/>
          <p14:tracePt t="75150" x="6599238" y="4822825"/>
          <p14:tracePt t="75167" x="6554788" y="4875213"/>
          <p14:tracePt t="75184" x="6527800" y="4946650"/>
          <p14:tracePt t="75200" x="6527800" y="4973638"/>
          <p14:tracePt t="75217" x="6518275" y="4991100"/>
          <p14:tracePt t="75234" x="6518275" y="5010150"/>
          <p14:tracePt t="75236" x="6518275" y="5037138"/>
          <p14:tracePt t="75250" x="6518275" y="5045075"/>
          <p14:tracePt t="75267" x="6527800" y="5062538"/>
          <p14:tracePt t="75283" x="6545263" y="5089525"/>
          <p14:tracePt t="75300" x="6572250" y="5116513"/>
          <p14:tracePt t="75317" x="6581775" y="5126038"/>
          <p14:tracePt t="75333" x="6581775" y="5133975"/>
          <p14:tracePt t="75350" x="6589713" y="5133975"/>
          <p14:tracePt t="75374" x="6589713" y="5143500"/>
          <p14:tracePt t="75387" x="6599238" y="5143500"/>
          <p14:tracePt t="75577" x="6608763" y="5143500"/>
          <p14:tracePt t="75997" x="6616700" y="5143500"/>
          <p14:tracePt t="76010" x="6670675" y="5143500"/>
          <p14:tracePt t="76022" x="6769100" y="5133975"/>
          <p14:tracePt t="76035" x="6991350" y="5108575"/>
          <p14:tracePt t="76049" x="7402513" y="5062538"/>
          <p14:tracePt t="76065" x="7804150" y="5010150"/>
          <p14:tracePt t="76082" x="8099425" y="4946650"/>
          <p14:tracePt t="76099" x="8510588" y="4848225"/>
          <p14:tracePt t="76115" x="8643938" y="4813300"/>
          <p14:tracePt t="76132" x="8751888" y="4776788"/>
          <p14:tracePt t="76148" x="8831263" y="4751388"/>
          <p14:tracePt t="76165" x="8974138" y="4714875"/>
          <p14:tracePt t="76182" x="8991600" y="4697413"/>
          <p14:tracePt t="76198" x="9010650" y="4697413"/>
          <p14:tracePt t="76215" x="9028113" y="4687888"/>
          <p14:tracePt t="76231" x="9028113" y="4679950"/>
          <p14:tracePt t="76248" x="9037638" y="4679950"/>
          <p14:tracePt t="76265" x="9037638" y="4660900"/>
          <p14:tracePt t="76281" x="9028113" y="4625975"/>
          <p14:tracePt t="76298" x="8983663" y="4562475"/>
          <p14:tracePt t="76315" x="8777288" y="4367213"/>
          <p14:tracePt t="76331" x="8670925" y="4303713"/>
          <p14:tracePt t="76348" x="8572500" y="4268788"/>
          <p14:tracePt t="76365" x="8375650" y="4232275"/>
          <p14:tracePt t="76381" x="8277225" y="4232275"/>
          <p14:tracePt t="76398" x="8170863" y="4251325"/>
          <p14:tracePt t="76415" x="8037513" y="4330700"/>
          <p14:tracePt t="76431" x="7759700" y="4562475"/>
          <p14:tracePt t="76448" x="7688263" y="4643438"/>
          <p14:tracePt t="76465" x="7643813" y="4732338"/>
          <p14:tracePt t="76481" x="7581900" y="4911725"/>
          <p14:tracePt t="76498" x="7562850" y="4956175"/>
          <p14:tracePt t="76515" x="7554913" y="5000625"/>
          <p14:tracePt t="76531" x="7554913" y="5045075"/>
          <p14:tracePt t="76548" x="7554913" y="5062538"/>
          <p14:tracePt t="76564" x="7554913" y="5089525"/>
          <p14:tracePt t="76581" x="7608888" y="5126038"/>
          <p14:tracePt t="76597" x="7680325" y="5153025"/>
          <p14:tracePt t="76614" x="7777163" y="5160963"/>
          <p14:tracePt t="76631" x="7983538" y="5187950"/>
          <p14:tracePt t="76647" x="8081963" y="5187950"/>
          <p14:tracePt t="76665" x="8161338" y="5187950"/>
          <p14:tracePt t="76681" x="8251825" y="5187950"/>
          <p14:tracePt t="76698" x="8340725" y="5187950"/>
          <p14:tracePt t="76714" x="8367713" y="5187950"/>
          <p14:tracePt t="76731" x="8385175" y="5170488"/>
          <p14:tracePt t="76747" x="8439150" y="5143500"/>
          <p14:tracePt t="76764" x="8447088" y="5126038"/>
          <p14:tracePt t="76781" x="8474075" y="5099050"/>
          <p14:tracePt t="76797" x="8510588" y="5010150"/>
          <p14:tracePt t="76814" x="8528050" y="4973638"/>
          <p14:tracePt t="76830" x="8528050" y="4946650"/>
          <p14:tracePt t="76847" x="8528050" y="4911725"/>
          <p14:tracePt t="76864" x="8528050" y="4894263"/>
          <p14:tracePt t="76880" x="8528050" y="4884738"/>
          <p14:tracePt t="76897" x="8518525" y="4867275"/>
          <p14:tracePt t="76913" x="8491538" y="4867275"/>
          <p14:tracePt t="76930" x="8466138" y="4857750"/>
          <p14:tracePt t="77634" x="8483600" y="4857750"/>
          <p14:tracePt t="77647" x="8528050" y="4857750"/>
          <p14:tracePt t="77659" x="8626475" y="4857750"/>
          <p14:tracePt t="77672" x="8796338" y="4857750"/>
          <p14:tracePt t="77685" x="9037638" y="4857750"/>
          <p14:tracePt t="77697" x="9269413" y="4857750"/>
          <p14:tracePt t="77712" x="9439275" y="4857750"/>
          <p14:tracePt t="77729" x="9563100" y="4857750"/>
          <p14:tracePt t="77745" x="9671050" y="4875213"/>
          <p14:tracePt t="77762" x="9867900" y="4875213"/>
          <p14:tracePt t="77778" x="9966325" y="4884738"/>
          <p14:tracePt t="77795" x="10037763" y="4884738"/>
          <p14:tracePt t="77812" x="10134600" y="4894263"/>
          <p14:tracePt t="77828" x="10180638" y="4902200"/>
          <p14:tracePt t="77845" x="10206038" y="4902200"/>
          <p14:tracePt t="77862" x="10225088" y="4902200"/>
          <p14:tracePt t="77878" x="10252075" y="4902200"/>
          <p14:tracePt t="78790" x="10198100" y="4902200"/>
          <p14:tracePt t="78803" x="10082213" y="4911725"/>
          <p14:tracePt t="78816" x="9831388" y="4973638"/>
          <p14:tracePt t="78829" x="9313863" y="5081588"/>
          <p14:tracePt t="78843" x="8751888" y="5197475"/>
          <p14:tracePt t="78860" x="8269288" y="5286375"/>
          <p14:tracePt t="78876" x="7875588" y="5357813"/>
          <p14:tracePt t="78893" x="7054850" y="5510213"/>
          <p14:tracePt t="78910" x="6759575" y="5589588"/>
          <p14:tracePt t="78926" x="6438900" y="5670550"/>
          <p14:tracePt t="78943" x="6134100" y="5759450"/>
          <p14:tracePt t="78960" x="6018213" y="5786438"/>
          <p14:tracePt t="78976" x="5956300" y="5795963"/>
          <p14:tracePt t="78993" x="5911850" y="5795963"/>
          <p14:tracePt t="79009" x="5902325" y="5803900"/>
          <p14:tracePt t="79222" x="5884863" y="5803900"/>
          <p14:tracePt t="79235" x="5867400" y="5803900"/>
          <p14:tracePt t="79247" x="5830888" y="5803900"/>
          <p14:tracePt t="79260" x="5768975" y="5803900"/>
          <p14:tracePt t="79273" x="5661025" y="5795963"/>
          <p14:tracePt t="79285" x="5510213" y="5786438"/>
          <p14:tracePt t="79298" x="5367338" y="5759450"/>
          <p14:tracePt t="79311" x="5259388" y="5741988"/>
          <p14:tracePt t="79326" x="5160963" y="5724525"/>
          <p14:tracePt t="79342" x="5108575" y="5705475"/>
          <p14:tracePt t="79359" x="5054600" y="5688013"/>
          <p14:tracePt t="79375" x="5027613" y="5670550"/>
          <p14:tracePt t="79392" x="5018088" y="5670550"/>
          <p14:tracePt t="79933" x="5045075" y="5661025"/>
          <p14:tracePt t="79946" x="5099050" y="5653088"/>
          <p14:tracePt t="79959" x="5187950" y="5634038"/>
          <p14:tracePt t="79971" x="5295900" y="5589588"/>
          <p14:tracePt t="79984" x="5411788" y="5554663"/>
          <p14:tracePt t="79997" x="5500688" y="5500688"/>
          <p14:tracePt t="80010" x="5581650" y="5465763"/>
          <p14:tracePt t="80024" x="5643563" y="5429250"/>
          <p14:tracePt t="80041" x="5724525" y="5394325"/>
          <p14:tracePt t="80057" x="5768975" y="5375275"/>
          <p14:tracePt t="80074" x="5830888" y="5348288"/>
          <p14:tracePt t="80091" x="5848350" y="5340350"/>
          <p14:tracePt t="80107" x="5857875" y="5340350"/>
          <p14:tracePt t="80124" x="5867400" y="5340350"/>
          <p14:tracePt t="80141" x="5875338" y="5340350"/>
          <p14:tracePt t="80157" x="5884863" y="5340350"/>
          <p14:tracePt t="80174" x="5894388" y="5340350"/>
          <p14:tracePt t="80200" x="5911850" y="5340350"/>
          <p14:tracePt t="80225" x="5919788" y="5340350"/>
          <p14:tracePt t="80250" x="5929313" y="5340350"/>
          <p14:tracePt t="80276" x="5946775" y="5340350"/>
          <p14:tracePt t="80288" x="5956300" y="5340350"/>
          <p14:tracePt t="80301" x="5965825" y="5340350"/>
          <p14:tracePt t="80314" x="5973763" y="5340350"/>
          <p14:tracePt t="80326" x="5983288" y="5340350"/>
          <p14:tracePt t="80340" x="5991225" y="5340350"/>
          <p14:tracePt t="80364" x="6000750" y="5340350"/>
          <p14:tracePt t="80377" x="6010275" y="5340350"/>
          <p14:tracePt t="80402" x="6018213" y="5340350"/>
          <p14:tracePt t="80428" x="6027738" y="5340350"/>
          <p14:tracePt t="80453" x="6045200" y="5340350"/>
          <p14:tracePt t="80491" x="6054725" y="5340350"/>
          <p14:tracePt t="80529" x="6062663" y="5340350"/>
          <p14:tracePt t="80542" x="6072188" y="5340350"/>
          <p14:tracePt t="80555" x="6081713" y="5340350"/>
          <p14:tracePt t="80568" x="6089650" y="5340350"/>
          <p14:tracePt t="80580" x="6099175" y="5340350"/>
          <p14:tracePt t="80593" x="6116638" y="5340350"/>
          <p14:tracePt t="80606" x="6126163" y="5340350"/>
          <p14:tracePt t="80623" x="6143625" y="5340350"/>
          <p14:tracePt t="80640" x="6161088" y="5340350"/>
          <p14:tracePt t="80657" x="6188075" y="5340350"/>
          <p14:tracePt t="80673" x="6197600" y="5340350"/>
          <p14:tracePt t="80690" x="6205538" y="5340350"/>
          <p14:tracePt t="80706" x="6215063" y="5340350"/>
          <p14:tracePt t="80723" x="6224588" y="5340350"/>
          <p14:tracePt t="80739" x="6232525" y="5340350"/>
          <p14:tracePt t="80756" x="6242050" y="5340350"/>
          <p14:tracePt t="80773" x="6251575" y="5340350"/>
          <p14:tracePt t="81139" x="6269038" y="5340350"/>
          <p14:tracePt t="81152" x="6286500" y="5340350"/>
          <p14:tracePt t="81164" x="6303963" y="5340350"/>
          <p14:tracePt t="81177" x="6340475" y="5340350"/>
          <p14:tracePt t="81190" x="6402388" y="5340350"/>
          <p14:tracePt t="81205" x="6473825" y="5340350"/>
          <p14:tracePt t="81222" x="6537325" y="5340350"/>
          <p14:tracePt t="81239" x="6572250" y="5340350"/>
          <p14:tracePt t="81255" x="6616700" y="5340350"/>
          <p14:tracePt t="81272" x="6634163" y="5340350"/>
          <p14:tracePt t="81291" x="6643688" y="5340350"/>
          <p14:tracePt t="81660" x="6626225" y="5348288"/>
          <p14:tracePt t="81672" x="6608763" y="5367338"/>
          <p14:tracePt t="81685" x="6554788" y="5419725"/>
          <p14:tracePt t="81698" x="6473825" y="5465763"/>
          <p14:tracePt t="81710" x="6367463" y="5527675"/>
          <p14:tracePt t="81723" x="6296025" y="5589588"/>
          <p14:tracePt t="81737" x="6242050" y="5616575"/>
          <p14:tracePt t="81754" x="6197600" y="5634038"/>
          <p14:tracePt t="81771" x="6153150" y="5653088"/>
          <p14:tracePt t="81787" x="6116638" y="5680075"/>
          <p14:tracePt t="81804" x="6108700" y="5680075"/>
          <p14:tracePt t="81821" x="6099175" y="5688013"/>
          <p14:tracePt t="81838" x="6089650" y="5697538"/>
          <p14:tracePt t="81854" x="6081713" y="5705475"/>
          <p14:tracePt t="81875" x="6081713" y="5724525"/>
          <p14:tracePt t="81901" x="6081713" y="5732463"/>
          <p14:tracePt t="81914" x="6072188" y="5741988"/>
          <p14:tracePt t="81926" x="6072188" y="5751513"/>
          <p14:tracePt t="81964" x="6072188" y="5759450"/>
          <p14:tracePt t="82447" x="6081713" y="5759450"/>
          <p14:tracePt t="82460" x="6099175" y="5759450"/>
          <p14:tracePt t="82473" x="6134100" y="5768975"/>
          <p14:tracePt t="82486" x="6153150" y="5768975"/>
          <p14:tracePt t="82498" x="6170613" y="5776913"/>
          <p14:tracePt t="82511" x="6188075" y="5795963"/>
          <p14:tracePt t="82524" x="6205538" y="5795963"/>
          <p14:tracePt t="82536" x="6215063" y="5795963"/>
          <p14:tracePt t="82553" x="6224588" y="5795963"/>
          <p14:tracePt t="82569" x="6224588" y="5803900"/>
          <p14:tracePt t="82600" x="6232525" y="5803900"/>
          <p14:tracePt t="83222" x="6224588" y="5803900"/>
          <p14:tracePt t="83235" x="6205538" y="5803900"/>
          <p14:tracePt t="83248" x="6188075" y="5803900"/>
          <p14:tracePt t="83260" x="6170613" y="5803900"/>
          <p14:tracePt t="83273" x="6161088" y="5803900"/>
          <p14:tracePt t="83286" x="6153150" y="5803900"/>
          <p14:tracePt t="83311" x="6143625" y="5803900"/>
          <p14:tracePt t="83463" x="6170613" y="5803900"/>
          <p14:tracePt t="83476" x="6197600" y="5803900"/>
          <p14:tracePt t="83489" x="6232525" y="5803900"/>
          <p14:tracePt t="83502" x="6296025" y="5803900"/>
          <p14:tracePt t="83514" x="6375400" y="5803900"/>
          <p14:tracePt t="83527" x="6446838" y="5803900"/>
          <p14:tracePt t="83540" x="6527800" y="5795963"/>
          <p14:tracePt t="83553" x="6589713" y="5795963"/>
          <p14:tracePt t="83568" x="6634163" y="5786438"/>
          <p14:tracePt t="83584" x="6680200" y="5776913"/>
          <p14:tracePt t="83601" x="6705600" y="5776913"/>
          <p14:tracePt t="83617" x="6742113" y="5768975"/>
          <p14:tracePt t="83634" x="6742113" y="5759450"/>
          <p14:tracePt t="83651" x="6751638" y="5759450"/>
          <p14:tracePt t="83667" x="6759575" y="5759450"/>
          <p14:tracePt t="83705" x="6769100" y="5759450"/>
          <p14:tracePt t="83717" x="6777038" y="5759450"/>
          <p14:tracePt t="83743" x="6796088" y="5759450"/>
          <p14:tracePt t="83755" x="6813550" y="5759450"/>
          <p14:tracePt t="83768" x="6831013" y="5759450"/>
          <p14:tracePt t="83781" x="6848475" y="5759450"/>
          <p14:tracePt t="83793" x="6848475" y="5751513"/>
          <p14:tracePt t="83806" x="6867525" y="5751513"/>
          <p14:tracePt t="83819" x="6875463" y="5741988"/>
          <p14:tracePt t="83833" x="6884988" y="5741988"/>
          <p14:tracePt t="83850" x="6894513" y="5741988"/>
          <p14:tracePt t="83869" x="6902450" y="5741988"/>
          <p14:tracePt t="83883" x="6911975" y="5741988"/>
          <p14:tracePt t="84798" x="6919913" y="5741988"/>
          <p14:tracePt t="84874" x="6929438" y="5741988"/>
          <p14:tracePt t="85153" x="6938963" y="5741988"/>
          <p14:tracePt t="85204" x="6946900" y="5741988"/>
          <p14:tracePt t="85230" x="6956425" y="5741988"/>
          <p14:tracePt t="85242" x="6965950" y="5741988"/>
          <p14:tracePt t="85255" x="6973888" y="5741988"/>
          <p14:tracePt t="85268" x="7000875" y="5741988"/>
          <p14:tracePt t="85281" x="7010400" y="5741988"/>
          <p14:tracePt t="85298" x="7018338" y="5741988"/>
          <p14:tracePt t="85314" x="7027863" y="5741988"/>
          <p14:tracePt t="85331" x="7054850" y="5741988"/>
          <p14:tracePt t="85348" x="7062788" y="5741988"/>
          <p14:tracePt t="86626" x="7072313" y="5732463"/>
          <p14:tracePt t="86639" x="7089775" y="5724525"/>
          <p14:tracePt t="86652" x="7126288" y="5705475"/>
          <p14:tracePt t="86665" x="7188200" y="5680075"/>
          <p14:tracePt t="86678" x="7269163" y="5643563"/>
          <p14:tracePt t="86695" x="7375525" y="5599113"/>
          <p14:tracePt t="86711" x="7483475" y="5545138"/>
          <p14:tracePt t="86728" x="7616825" y="5491163"/>
          <p14:tracePt t="86745" x="7661275" y="5465763"/>
          <p14:tracePt t="86761" x="7688263" y="5446713"/>
          <p14:tracePt t="86778" x="7697788" y="5429250"/>
          <p14:tracePt t="86795" x="7715250" y="5394325"/>
          <p14:tracePt t="86811" x="7715250" y="5384800"/>
          <p14:tracePt t="86828" x="7715250" y="5348288"/>
          <p14:tracePt t="86844" x="7688263" y="5295900"/>
          <p14:tracePt t="86861" x="7643813" y="5251450"/>
          <p14:tracePt t="86878" x="7572375" y="5205413"/>
          <p14:tracePt t="86894" x="7446963" y="5170488"/>
          <p14:tracePt t="86911" x="7412038" y="5160963"/>
          <p14:tracePt t="86928" x="7375525" y="5160963"/>
          <p14:tracePt t="86944" x="7313613" y="5160963"/>
          <p14:tracePt t="86961" x="7277100" y="5160963"/>
          <p14:tracePt t="86977" x="7251700" y="5160963"/>
          <p14:tracePt t="86994" x="7170738" y="5232400"/>
          <p14:tracePt t="87011" x="7143750" y="5286375"/>
          <p14:tracePt t="87027" x="7108825" y="5348288"/>
          <p14:tracePt t="87044" x="7089775" y="5411788"/>
          <p14:tracePt t="87061" x="7062788" y="5527675"/>
          <p14:tracePt t="87077" x="7062788" y="5589588"/>
          <p14:tracePt t="87094" x="7062788" y="5643563"/>
          <p14:tracePt t="87111" x="7062788" y="5741988"/>
          <p14:tracePt t="87127" x="7081838" y="5768975"/>
          <p14:tracePt t="87144" x="7099300" y="5795963"/>
          <p14:tracePt t="87160" x="7161213" y="5813425"/>
          <p14:tracePt t="87177" x="7188200" y="5830888"/>
          <p14:tracePt t="87194" x="7205663" y="5830888"/>
          <p14:tracePt t="87210" x="7251700" y="5840413"/>
          <p14:tracePt t="87235" x="7259638" y="5840413"/>
          <p14:tracePt t="87286" x="7269163" y="5840413"/>
          <p14:tracePt t="87349" x="7269163" y="5830888"/>
          <p14:tracePt t="87362" x="7269163" y="5813425"/>
          <p14:tracePt t="87374" x="7269163" y="5786438"/>
          <p14:tracePt t="87387" x="7269163" y="5768975"/>
          <p14:tracePt t="87412" x="7259638" y="5751513"/>
          <p14:tracePt t="87438" x="7259638" y="5741988"/>
          <p14:tracePt t="87527" x="7259638" y="5732463"/>
          <p14:tracePt t="87578" x="7251700" y="5732463"/>
          <p14:tracePt t="90282" x="7259638" y="5724525"/>
          <p14:tracePt t="90295" x="7323138" y="5715000"/>
          <p14:tracePt t="90308" x="7439025" y="5680075"/>
          <p14:tracePt t="90321" x="7670800" y="5643563"/>
          <p14:tracePt t="90333" x="7929563" y="5626100"/>
          <p14:tracePt t="90346" x="8153400" y="5616575"/>
          <p14:tracePt t="90358" x="8232775" y="5616575"/>
          <p14:tracePt t="90371" x="8277225" y="5616575"/>
          <p14:tracePt t="90388" x="8296275" y="5616575"/>
          <p14:tracePt t="90404" x="8304213" y="5616575"/>
          <p14:tracePt t="90421" x="8313738" y="5616575"/>
          <p14:tracePt t="90917" x="8323263" y="5616575"/>
          <p14:tracePt t="91514" x="8331200" y="5616575"/>
          <p14:tracePt t="91526" x="8348663" y="5616575"/>
          <p14:tracePt t="91539" x="8385175" y="5616575"/>
          <p14:tracePt t="91552" x="8429625" y="5616575"/>
          <p14:tracePt t="91564" x="8491538" y="5608638"/>
          <p14:tracePt t="91577" x="8572500" y="5599113"/>
          <p14:tracePt t="91590" x="8634413" y="5599113"/>
          <p14:tracePt t="91603" x="8680450" y="5589588"/>
          <p14:tracePt t="91619" x="8732838" y="5581650"/>
          <p14:tracePt t="91635" x="8759825" y="5581650"/>
          <p14:tracePt t="91652" x="8777288" y="5581650"/>
          <p14:tracePt t="91669" x="8796338" y="5581650"/>
          <p14:tracePt t="91685" x="8804275" y="5581650"/>
          <p14:tracePt t="91704" x="8813800" y="5581650"/>
          <p14:tracePt t="91718" x="8823325" y="5581650"/>
          <p14:tracePt t="91735" x="8831263" y="5581650"/>
          <p14:tracePt t="91752" x="8848725" y="5581650"/>
          <p14:tracePt t="91768" x="8885238" y="5581650"/>
          <p14:tracePt t="91785" x="8920163" y="5581650"/>
          <p14:tracePt t="91802" x="8974138" y="5581650"/>
          <p14:tracePt t="91818" x="9144000" y="5581650"/>
          <p14:tracePt t="91835" x="9224963" y="5581650"/>
          <p14:tracePt t="91851" x="9313863" y="5572125"/>
          <p14:tracePt t="91868" x="9412288" y="5562600"/>
          <p14:tracePt t="91885" x="9653588" y="5545138"/>
          <p14:tracePt t="91901" x="9752013" y="5545138"/>
          <p14:tracePt t="91918" x="9848850" y="5545138"/>
          <p14:tracePt t="91935" x="10018713" y="5545138"/>
          <p14:tracePt t="91951" x="10072688" y="5545138"/>
          <p14:tracePt t="91968" x="10109200" y="5545138"/>
          <p14:tracePt t="91985" x="10134600" y="5545138"/>
          <p14:tracePt t="92001" x="10144125" y="5545138"/>
          <p14:tracePt t="92018" x="10153650" y="5537200"/>
          <p14:tracePt t="92059" x="10161588" y="5537200"/>
          <p14:tracePt t="92072" x="10161588" y="5527675"/>
          <p14:tracePt t="92085" x="10161588" y="5518150"/>
          <p14:tracePt t="92097" x="10161588" y="5491163"/>
          <p14:tracePt t="92110" x="10117138" y="5411788"/>
          <p14:tracePt t="92123" x="10018713" y="5251450"/>
          <p14:tracePt t="92136" x="9831388" y="5027613"/>
          <p14:tracePt t="92151" x="9653588" y="4813300"/>
          <p14:tracePt t="92168" x="9545638" y="4732338"/>
          <p14:tracePt t="92184" x="9483725" y="4687888"/>
          <p14:tracePt t="92201" x="9358313" y="4670425"/>
          <p14:tracePt t="92217" x="9269413" y="4670425"/>
          <p14:tracePt t="92234" x="9180513" y="4705350"/>
          <p14:tracePt t="92251" x="9037638" y="4840288"/>
          <p14:tracePt t="92267" x="8983663" y="4911725"/>
          <p14:tracePt t="92284" x="8956675" y="4973638"/>
          <p14:tracePt t="92301" x="8929688" y="5099050"/>
          <p14:tracePt t="92317" x="8929688" y="5180013"/>
          <p14:tracePt t="92334" x="8929688" y="5214938"/>
          <p14:tracePt t="92351" x="9018588" y="5295900"/>
          <p14:tracePt t="92367" x="9134475" y="5340350"/>
          <p14:tracePt t="92384" x="9269413" y="5357813"/>
          <p14:tracePt t="92400" x="9456738" y="5384800"/>
          <p14:tracePt t="92417" x="9688513" y="5394325"/>
          <p14:tracePt t="92434" x="9769475" y="5394325"/>
          <p14:tracePt t="92450" x="9858375" y="5394325"/>
          <p14:tracePt t="92467" x="9929813" y="5375275"/>
          <p14:tracePt t="92484" x="9939338" y="5375275"/>
          <p14:tracePt t="92500" x="9947275" y="5367338"/>
          <p14:tracePt t="92517" x="9947275" y="5357813"/>
          <p14:tracePt t="92534" x="9947275" y="5348288"/>
          <p14:tracePt t="92550" x="9920288" y="5322888"/>
          <p14:tracePt t="92567" x="9661525" y="5180013"/>
          <p14:tracePt t="92583" x="9491663" y="5133975"/>
          <p14:tracePt t="92600" x="9367838" y="5099050"/>
          <p14:tracePt t="92617" x="9277350" y="5089525"/>
          <p14:tracePt t="92617" x="9242425" y="5081588"/>
          <p14:tracePt t="92633" x="9224963" y="5081588"/>
          <p14:tracePt t="92650" x="9205913" y="5081588"/>
          <p14:tracePt t="92666" x="9188450" y="5099050"/>
          <p14:tracePt t="92683" x="9161463" y="5180013"/>
          <p14:tracePt t="92700" x="9153525" y="5224463"/>
          <p14:tracePt t="92717" x="9153525" y="5268913"/>
          <p14:tracePt t="92733" x="9153525" y="5313363"/>
          <p14:tracePt t="92750" x="9153525" y="5330825"/>
          <p14:tracePt t="92766" x="9153525" y="5348288"/>
          <p14:tracePt t="92783" x="9170988" y="5394325"/>
          <p14:tracePt t="93823" x="9170988" y="5384800"/>
          <p14:tracePt t="93836" x="9180513" y="5340350"/>
          <p14:tracePt t="93849" x="9205913" y="5259388"/>
          <p14:tracePt t="93861" x="9286875" y="5143500"/>
          <p14:tracePt t="93874" x="9394825" y="4946650"/>
          <p14:tracePt t="93886" x="9537700" y="4741863"/>
          <p14:tracePt t="93899" x="9644063" y="4608513"/>
          <p14:tracePt t="93914" x="9705975" y="4554538"/>
          <p14:tracePt t="93931" x="9742488" y="4527550"/>
          <p14:tracePt t="93947" x="9759950" y="4510088"/>
          <p14:tracePt t="93964" x="9769475" y="4500563"/>
          <p14:tracePt t="94000" x="9759950" y="4500563"/>
          <p14:tracePt t="94014" x="9698038" y="4500563"/>
          <p14:tracePt t="94026" x="9590088" y="4500563"/>
          <p14:tracePt t="94038" x="9402763" y="4500563"/>
          <p14:tracePt t="94051" x="9109075" y="4500563"/>
          <p14:tracePt t="94064" x="8813800" y="4500563"/>
          <p14:tracePt t="94081" x="8562975" y="4500563"/>
          <p14:tracePt t="94097" x="8358188" y="4500563"/>
          <p14:tracePt t="94114" x="8188325" y="4527550"/>
          <p14:tracePt t="94130" x="7920038" y="4581525"/>
          <p14:tracePt t="94147" x="7813675" y="4598988"/>
          <p14:tracePt t="94164" x="7732713" y="4616450"/>
          <p14:tracePt t="94180" x="7653338" y="4633913"/>
          <p14:tracePt t="94197" x="7626350" y="4643438"/>
          <p14:tracePt t="94214" x="7616825" y="4643438"/>
          <p14:tracePt t="94230" x="7589838" y="4670425"/>
          <p14:tracePt t="94247" x="7572375" y="4697413"/>
          <p14:tracePt t="94263" x="7572375" y="4714875"/>
          <p14:tracePt t="94280" x="7554913" y="4776788"/>
          <p14:tracePt t="94297" x="7537450" y="4840288"/>
          <p14:tracePt t="94313" x="7527925" y="4875213"/>
          <p14:tracePt t="94330" x="7500938" y="4956175"/>
          <p14:tracePt t="94347" x="7500938" y="4983163"/>
          <p14:tracePt t="94363" x="7491413" y="4983163"/>
          <p14:tracePt t="94380" x="7491413" y="4991100"/>
          <p14:tracePt t="94397" x="7483475" y="4991100"/>
          <p14:tracePt t="94723" x="7483475" y="5000625"/>
          <p14:tracePt t="94736" x="7510463" y="5010150"/>
          <p14:tracePt t="94749" x="7562850" y="5027613"/>
          <p14:tracePt t="94761" x="7634288" y="5045075"/>
          <p14:tracePt t="94774" x="7732713" y="5072063"/>
          <p14:tracePt t="94787" x="7840663" y="5099050"/>
          <p14:tracePt t="94799" x="7947025" y="5133975"/>
          <p14:tracePt t="94813" x="8037513" y="5160963"/>
          <p14:tracePt t="94829" x="8126413" y="5180013"/>
          <p14:tracePt t="94846" x="8197850" y="5205413"/>
          <p14:tracePt t="94862" x="8269288" y="5232400"/>
          <p14:tracePt t="94879" x="8367713" y="5251450"/>
          <p14:tracePt t="94896" x="8412163" y="5268913"/>
          <p14:tracePt t="94912" x="8439150" y="5276850"/>
          <p14:tracePt t="94929" x="8456613" y="5286375"/>
          <p14:tracePt t="94951" x="8466138" y="5286375"/>
          <p14:tracePt t="94977" x="8474075" y="5295900"/>
          <p14:tracePt t="96019" x="8466138" y="5295900"/>
          <p14:tracePt t="96032" x="8429625" y="5295900"/>
          <p14:tracePt t="96045" x="8348663" y="5295900"/>
          <p14:tracePt t="96057" x="8197850" y="5295900"/>
          <p14:tracePt t="96070" x="7875588" y="5295900"/>
          <p14:tracePt t="96083" x="7483475" y="5295900"/>
          <p14:tracePt t="96095" x="7153275" y="5295900"/>
          <p14:tracePt t="96110" x="6884988" y="5295900"/>
          <p14:tracePt t="96127" x="6680200" y="5295900"/>
          <p14:tracePt t="96143" x="6456363" y="5303838"/>
          <p14:tracePt t="96160" x="6215063" y="5340350"/>
          <p14:tracePt t="96177" x="6126163" y="5348288"/>
          <p14:tracePt t="96193" x="6062663" y="5357813"/>
          <p14:tracePt t="96210" x="6027738" y="5367338"/>
          <p14:tracePt t="96226" x="6018213" y="5367338"/>
          <p14:tracePt t="96247" x="6010275" y="5367338"/>
          <p14:tracePt t="96311" x="6000750" y="5367338"/>
          <p14:tracePt t="96362" x="5991225" y="5367338"/>
          <p14:tracePt t="96375" x="5965825" y="5357813"/>
          <p14:tracePt t="96387" x="5938838" y="5322888"/>
          <p14:tracePt t="96400" x="5875338" y="5295900"/>
          <p14:tracePt t="96413" x="5795963" y="5259388"/>
          <p14:tracePt t="96426" x="5705475" y="5197475"/>
          <p14:tracePt t="96443" x="5626100" y="5170488"/>
          <p14:tracePt t="96459" x="5581650" y="5143500"/>
          <p14:tracePt t="96476" x="5510213" y="5108575"/>
          <p14:tracePt t="96493" x="5500688" y="5099050"/>
          <p14:tracePt t="96509" x="5483225" y="5089525"/>
          <p14:tracePt t="96526" x="5473700" y="5081588"/>
          <p14:tracePt t="96542" x="5465763" y="5072063"/>
          <p14:tracePt t="96559" x="5465763" y="5062538"/>
          <p14:tracePt t="96578" x="5456238" y="5062538"/>
          <p14:tracePt t="96704" x="5456238" y="5054600"/>
          <p14:tracePt t="96780" x="5446713" y="5054600"/>
          <p14:tracePt t="96971" x="5456238" y="5054600"/>
          <p14:tracePt t="96984" x="5491163" y="5054600"/>
          <p14:tracePt t="96997" x="5589588" y="5054600"/>
          <p14:tracePt t="97009" x="5776913" y="5054600"/>
          <p14:tracePt t="97022" x="6126163" y="5054600"/>
          <p14:tracePt t="97035" x="6473825" y="5054600"/>
          <p14:tracePt t="97047" x="6777038" y="5037138"/>
          <p14:tracePt t="97060" x="7000875" y="5018088"/>
          <p14:tracePt t="97075" x="7205663" y="5018088"/>
          <p14:tracePt t="97092" x="7385050" y="5010150"/>
          <p14:tracePt t="97108" x="7545388" y="5000625"/>
          <p14:tracePt t="97125" x="7724775" y="5000625"/>
          <p14:tracePt t="97142" x="7813675" y="5000625"/>
          <p14:tracePt t="97158" x="7848600" y="5000625"/>
          <p14:tracePt t="97175" x="7902575" y="5000625"/>
          <p14:tracePt t="97192" x="7920038" y="5000625"/>
          <p14:tracePt t="97208" x="7939088" y="5000625"/>
          <p14:tracePt t="97225" x="7947025" y="5000625"/>
          <p14:tracePt t="97250" x="7956550" y="5000625"/>
          <p14:tracePt t="97682" x="7966075" y="5000625"/>
          <p14:tracePt t="98381" x="7929563" y="5010150"/>
          <p14:tracePt t="98394" x="7848600" y="5018088"/>
          <p14:tracePt t="98406" x="7751763" y="5027613"/>
          <p14:tracePt t="98419" x="7626350" y="5037138"/>
          <p14:tracePt t="98432" x="7518400" y="5045075"/>
          <p14:tracePt t="98444" x="7412038" y="5045075"/>
          <p14:tracePt t="98457" x="7286625" y="5054600"/>
          <p14:tracePt t="98472" x="7180263" y="5081588"/>
          <p14:tracePt t="98489" x="7081838" y="5081588"/>
          <p14:tracePt t="98505" x="7018338" y="5089525"/>
          <p14:tracePt t="98523" x="6875463" y="5099050"/>
          <p14:tracePt t="98539" x="6813550" y="5108575"/>
          <p14:tracePt t="98555" x="6769100" y="5116513"/>
          <p14:tracePt t="98572" x="6688138" y="5116513"/>
          <p14:tracePt t="98589" x="6634163" y="5116513"/>
          <p14:tracePt t="98605" x="6599238" y="5126038"/>
          <p14:tracePt t="98622" x="6510338" y="5126038"/>
          <p14:tracePt t="98638" x="6483350" y="5126038"/>
          <p14:tracePt t="98655" x="6456363" y="5126038"/>
          <p14:tracePt t="98672" x="6429375" y="5126038"/>
          <p14:tracePt t="98688" x="6419850" y="5126038"/>
          <p14:tracePt t="98710" x="6411913" y="5126038"/>
          <p14:tracePt t="98748" x="6402388" y="5126038"/>
          <p14:tracePt t="98761" x="6394450" y="5126038"/>
          <p14:tracePt t="98774" x="6375400" y="5126038"/>
          <p14:tracePt t="98786" x="6348413" y="5126038"/>
          <p14:tracePt t="98799" x="6296025" y="5133975"/>
          <p14:tracePt t="98812" x="6224588" y="5143500"/>
          <p14:tracePt t="98825" x="6153150" y="5153025"/>
          <p14:tracePt t="98838" x="6089650" y="5153025"/>
          <p14:tracePt t="98855" x="6062663" y="5160963"/>
          <p14:tracePt t="98871" x="6037263" y="5170488"/>
          <p14:tracePt t="98888" x="6027738" y="5170488"/>
          <p14:tracePt t="98913" x="6018213" y="5170488"/>
          <p14:tracePt t="99116" x="6037263" y="5170488"/>
          <p14:tracePt t="99129" x="6054725" y="5170488"/>
          <p14:tracePt t="99141" x="6099175" y="5170488"/>
          <p14:tracePt t="99155" x="6161088" y="5170488"/>
          <p14:tracePt t="99167" x="6232525" y="5170488"/>
          <p14:tracePt t="99179" x="6296025" y="5170488"/>
          <p14:tracePt t="99192" x="6313488" y="5170488"/>
          <p14:tracePt t="99205" x="6330950" y="5170488"/>
          <p14:tracePt t="99221" x="6340475" y="5170488"/>
          <p14:tracePt t="99256" x="6348413" y="5170488"/>
          <p14:tracePt t="99484" x="6357938" y="5170488"/>
          <p14:tracePt t="101580" x="6340475" y="5170488"/>
          <p14:tracePt t="101592" x="6303963" y="5170488"/>
          <p14:tracePt t="101605" x="6224588" y="5170488"/>
          <p14:tracePt t="101618" x="6116638" y="5170488"/>
          <p14:tracePt t="101633" x="5973763" y="5170488"/>
          <p14:tracePt t="101649" x="5840413" y="5170488"/>
          <p14:tracePt t="101666" x="5732463" y="5170488"/>
          <p14:tracePt t="101683" x="5616575" y="5170488"/>
          <p14:tracePt t="101699" x="5589588" y="5170488"/>
          <p14:tracePt t="101716" x="5581650" y="5170488"/>
          <p14:tracePt t="101733" x="5572125" y="5170488"/>
          <p14:tracePt t="101757" x="5562600" y="5170488"/>
          <p14:tracePt t="102201" x="5589588" y="5170488"/>
          <p14:tracePt t="102214" x="5643563" y="5160963"/>
          <p14:tracePt t="102227" x="5688013" y="5160963"/>
          <p14:tracePt t="102239" x="5776913" y="5160963"/>
          <p14:tracePt t="102252" x="5840413" y="5143500"/>
          <p14:tracePt t="102265" x="5875338" y="5133975"/>
          <p14:tracePt t="102281" x="5902325" y="5133975"/>
          <p14:tracePt t="102298" x="5929313" y="5133975"/>
          <p14:tracePt t="102328" x="5938838" y="5133975"/>
          <p14:tracePt t="102748" x="5938838" y="5126038"/>
          <p14:tracePt t="102938" x="5946775" y="5126038"/>
          <p14:tracePt t="102951" x="5956300" y="5126038"/>
          <p14:tracePt t="102964" x="6027738" y="5099050"/>
          <p14:tracePt t="102976" x="6224588" y="5037138"/>
          <p14:tracePt t="102989" x="6545263" y="4956175"/>
          <p14:tracePt t="103001" x="6956425" y="4884738"/>
          <p14:tracePt t="103014" x="7205663" y="4875213"/>
          <p14:tracePt t="103030" x="7412038" y="4857750"/>
          <p14:tracePt t="103047" x="7545388" y="4857750"/>
          <p14:tracePt t="103063" x="7680325" y="4857750"/>
          <p14:tracePt t="103080" x="7885113" y="4857750"/>
          <p14:tracePt t="103097" x="7966075" y="4857750"/>
          <p14:tracePt t="103113" x="8001000" y="4857750"/>
          <p14:tracePt t="103130" x="8037513" y="4857750"/>
          <p14:tracePt t="103147" x="8045450" y="4857750"/>
          <p14:tracePt t="103166" x="8054975" y="4857750"/>
          <p14:tracePt t="103192" x="8062913" y="4857750"/>
          <p14:tracePt t="103204" x="8072438" y="4857750"/>
          <p14:tracePt t="103242" x="8081963" y="4857750"/>
          <p14:tracePt t="103268" x="8089900" y="4857750"/>
          <p14:tracePt t="103281" x="8116888" y="4857750"/>
          <p14:tracePt t="103293" x="8143875" y="4884738"/>
          <p14:tracePt t="103306" x="8215313" y="4911725"/>
          <p14:tracePt t="103319" x="8269288" y="4946650"/>
          <p14:tracePt t="103331" x="8304213" y="4965700"/>
          <p14:tracePt t="103346" x="8340725" y="4983163"/>
          <p14:tracePt t="103363" x="8358188" y="4991100"/>
          <p14:tracePt t="103379" x="8367713" y="4991100"/>
          <p14:tracePt t="103396" x="8367713" y="5000625"/>
          <p14:tracePt t="103413" x="8375650" y="5000625"/>
          <p14:tracePt t="103750" x="8348663" y="5000625"/>
          <p14:tracePt t="103763" x="8215313" y="5000625"/>
          <p14:tracePt t="103776" x="7920038" y="5000625"/>
          <p14:tracePt t="103788" x="7375525" y="5018088"/>
          <p14:tracePt t="103801" x="6823075" y="5037138"/>
          <p14:tracePt t="103814" x="6473825" y="5037138"/>
          <p14:tracePt t="103828" x="6205538" y="5037138"/>
          <p14:tracePt t="103845" x="6054725" y="5072063"/>
          <p14:tracePt t="103862" x="5938838" y="5099050"/>
          <p14:tracePt t="103878" x="5732463" y="5160963"/>
          <p14:tracePt t="103895" x="5697538" y="5180013"/>
          <p14:tracePt t="103912" x="5661025" y="5197475"/>
          <p14:tracePt t="103928" x="5626100" y="5224463"/>
          <p14:tracePt t="103945" x="5616575" y="5251450"/>
          <p14:tracePt t="103962" x="5608638" y="5268913"/>
          <p14:tracePt t="103978" x="5599113" y="5303838"/>
          <p14:tracePt t="103995" x="5599113" y="5330825"/>
          <p14:tracePt t="104011" x="5599113" y="5348288"/>
          <p14:tracePt t="104028" x="5599113" y="5367338"/>
          <p14:tracePt t="104045" x="5599113" y="5384800"/>
          <p14:tracePt t="104061" x="5616575" y="5394325"/>
          <p14:tracePt t="104078" x="5653088" y="5411788"/>
          <p14:tracePt t="104095" x="5768975" y="5419725"/>
          <p14:tracePt t="104111" x="5840413" y="5429250"/>
          <p14:tracePt t="104128" x="5911850" y="5429250"/>
          <p14:tracePt t="104145" x="6037263" y="5429250"/>
          <p14:tracePt t="104161" x="6099175" y="5429250"/>
          <p14:tracePt t="104178" x="6161088" y="5402263"/>
          <p14:tracePt t="104194" x="6224588" y="5375275"/>
          <p14:tracePt t="104211" x="6242050" y="5367338"/>
          <p14:tracePt t="104228" x="6242050" y="5357813"/>
          <p14:tracePt t="104245" x="6251575" y="5357813"/>
          <p14:tracePt t="104261" x="6251575" y="5348288"/>
          <p14:tracePt t="104278" x="6259513" y="5348288"/>
          <p14:tracePt t="104410" x="6251575" y="5348288"/>
          <p14:tracePt t="104423" x="6242050" y="5357813"/>
          <p14:tracePt t="104435" x="6224588" y="5375275"/>
          <p14:tracePt t="104448" x="6197600" y="5384800"/>
          <p14:tracePt t="104461" x="6170613" y="5419725"/>
          <p14:tracePt t="104477" x="6134100" y="5438775"/>
          <p14:tracePt t="104494" x="6116638" y="5465763"/>
          <p14:tracePt t="104510" x="6099175" y="5483225"/>
          <p14:tracePt t="104527" x="6081713" y="5500688"/>
          <p14:tracePt t="104544" x="6072188" y="5510213"/>
          <p14:tracePt t="104804" x="6062663" y="5510213"/>
          <p14:tracePt t="104842" x="6054725" y="5518150"/>
          <p14:tracePt t="104867" x="6045200" y="5518150"/>
          <p14:tracePt t="104880" x="6037263" y="5537200"/>
          <p14:tracePt t="104892" x="6027738" y="5537200"/>
          <p14:tracePt t="104905" x="6018213" y="5545138"/>
          <p14:tracePt t="104918" x="6010275" y="5545138"/>
          <p14:tracePt t="104956" x="6000750" y="5545138"/>
          <p14:tracePt t="104968" x="5991225" y="5545138"/>
          <p14:tracePt t="104981" x="5973763" y="5545138"/>
          <p14:tracePt t="104994" x="5956300" y="5527675"/>
          <p14:tracePt t="105006" x="5938838" y="5510213"/>
          <p14:tracePt t="105019" x="5929313" y="5510213"/>
          <p14:tracePt t="105032" x="5919788" y="5500688"/>
          <p14:tracePt t="105045" x="5911850" y="5491163"/>
          <p14:tracePt t="105070" x="5902325" y="5491163"/>
          <p14:tracePt t="105082" x="5902325" y="5483225"/>
          <p14:tracePt t="105171" x="5902325" y="5473700"/>
          <p14:tracePt t="105184" x="5894388" y="5473700"/>
          <p14:tracePt t="105197" x="5884863" y="5465763"/>
          <p14:tracePt t="105222" x="5875338" y="5465763"/>
          <p14:tracePt t="105235" x="5857875" y="5456238"/>
          <p14:tracePt t="105247" x="5840413" y="5456238"/>
          <p14:tracePt t="105260" x="5822950" y="5456238"/>
          <p14:tracePt t="105273" x="5795963" y="5456238"/>
          <p14:tracePt t="105286" x="5776913" y="5456238"/>
          <p14:tracePt t="105298" x="5759450" y="5465763"/>
          <p14:tracePt t="105311" x="5751513" y="5483225"/>
          <p14:tracePt t="105326" x="5732463" y="5483225"/>
          <p14:tracePt t="105342" x="5732463" y="5491163"/>
          <p14:tracePt t="105362" x="5732463" y="5500688"/>
          <p14:tracePt t="105387" x="5732463" y="5510213"/>
          <p14:tracePt t="105400" x="5751513" y="5510213"/>
          <p14:tracePt t="105412" x="5795963" y="5510213"/>
          <p14:tracePt t="105425" x="5867400" y="5527675"/>
          <p14:tracePt t="105442" x="5929313" y="5527675"/>
          <p14:tracePt t="105459" x="6018213" y="5527675"/>
          <p14:tracePt t="105475" x="6081713" y="5527675"/>
          <p14:tracePt t="105492" x="6143625" y="5527675"/>
          <p14:tracePt t="105509" x="6153150" y="5527675"/>
          <p14:tracePt t="105525" x="6170613" y="5527675"/>
          <p14:tracePt t="105552" x="6180138" y="5527675"/>
          <p14:tracePt t="105895" x="6197600" y="5527675"/>
          <p14:tracePt t="105908" x="6215063" y="5527675"/>
          <p14:tracePt t="105920" x="6232525" y="5527675"/>
          <p14:tracePt t="105933" x="6259513" y="5537200"/>
          <p14:tracePt t="105946" x="6303963" y="5545138"/>
          <p14:tracePt t="105958" x="6330950" y="5554663"/>
          <p14:tracePt t="105974" x="6348413" y="5554663"/>
          <p14:tracePt t="105991" x="6357938" y="5554663"/>
          <p14:tracePt t="106008" x="6375400" y="5562600"/>
          <p14:tracePt t="106024" x="6384925" y="5562600"/>
          <p14:tracePt t="106047" x="6394450" y="5562600"/>
          <p14:tracePt t="106110" x="6402388" y="5562600"/>
          <p14:tracePt t="106212" x="6411913" y="5562600"/>
          <p14:tracePt t="106263" x="6411913" y="5572125"/>
          <p14:tracePt t="106288" x="6419850" y="5572125"/>
          <p14:tracePt t="106555" x="6429375" y="5572125"/>
          <p14:tracePt t="106567" x="6456363" y="5572125"/>
          <p14:tracePt t="106580" x="6473825" y="5572125"/>
          <p14:tracePt t="106593" x="6500813" y="5572125"/>
          <p14:tracePt t="106606" x="6527800" y="5572125"/>
          <p14:tracePt t="106623" x="6545263" y="5572125"/>
          <p14:tracePt t="106640" x="6562725" y="5572125"/>
          <p14:tracePt t="106657" x="6589713" y="5572125"/>
          <p14:tracePt t="106673" x="6599238" y="5572125"/>
          <p14:tracePt t="106694" x="6608763" y="5572125"/>
          <p14:tracePt t="106719" x="6616700" y="5572125"/>
          <p14:tracePt t="106745" x="6626225" y="5572125"/>
          <p14:tracePt t="106757" x="6634163" y="5572125"/>
          <p14:tracePt t="106821" x="6643688" y="5572125"/>
          <p14:tracePt t="106885" x="6653213" y="5572125"/>
          <p14:tracePt t="106948" x="6661150" y="5572125"/>
          <p14:tracePt t="107240" x="6670675" y="5572125"/>
          <p14:tracePt t="107431" x="6680200" y="5572125"/>
          <p14:tracePt t="108218" x="6688138" y="5572125"/>
          <p14:tracePt t="108231" x="6715125" y="5572125"/>
          <p14:tracePt t="108244" x="6751638" y="5572125"/>
          <p14:tracePt t="108256" x="6831013" y="5572125"/>
          <p14:tracePt t="108270" x="6956425" y="5572125"/>
          <p14:tracePt t="108287" x="7072313" y="5572125"/>
          <p14:tracePt t="108303" x="7170738" y="5572125"/>
          <p14:tracePt t="108320" x="7323138" y="5572125"/>
          <p14:tracePt t="108337" x="7367588" y="5572125"/>
          <p14:tracePt t="108353" x="7446963" y="5572125"/>
          <p14:tracePt t="108370" x="7518400" y="5572125"/>
          <p14:tracePt t="108386" x="7643813" y="5572125"/>
          <p14:tracePt t="108403" x="7697788" y="5572125"/>
          <p14:tracePt t="108420" x="7777163" y="5572125"/>
          <p14:tracePt t="108436" x="7947025" y="5572125"/>
          <p14:tracePt t="108453" x="8010525" y="5572125"/>
          <p14:tracePt t="108470" x="8054975" y="5572125"/>
          <p14:tracePt t="108486" x="8180388" y="5562600"/>
          <p14:tracePt t="108503" x="8242300" y="5545138"/>
          <p14:tracePt t="108519" x="8313738" y="5518150"/>
          <p14:tracePt t="108536" x="8420100" y="5446713"/>
          <p14:tracePt t="108553" x="8447088" y="5419725"/>
          <p14:tracePt t="108569" x="8466138" y="5384800"/>
          <p14:tracePt t="108586" x="8483600" y="5357813"/>
          <p14:tracePt t="108603" x="8483600" y="5340350"/>
          <p14:tracePt t="108619" x="8483600" y="5330825"/>
          <p14:tracePt t="108636" x="8483600" y="5322888"/>
          <p14:tracePt t="108653" x="8483600" y="5303838"/>
          <p14:tracePt t="108669" x="8483600" y="5286375"/>
          <p14:tracePt t="108686" x="8466138" y="5259388"/>
          <p14:tracePt t="108702" x="8412163" y="5224463"/>
          <p14:tracePt t="108719" x="8358188" y="5214938"/>
          <p14:tracePt t="108736" x="8313738" y="5197475"/>
          <p14:tracePt t="108752" x="8215313" y="5187950"/>
          <p14:tracePt t="108769" x="8170863" y="5187950"/>
          <p14:tracePt t="108786" x="8134350" y="5214938"/>
          <p14:tracePt t="108802" x="8072438" y="5286375"/>
          <p14:tracePt t="108819" x="8054975" y="5357813"/>
          <p14:tracePt t="108836" x="8037513" y="5429250"/>
          <p14:tracePt t="108852" x="8027988" y="5554663"/>
          <p14:tracePt t="108869" x="8027988" y="5608638"/>
          <p14:tracePt t="108886" x="8027988" y="5643563"/>
          <p14:tracePt t="108902" x="8054975" y="5688013"/>
          <p14:tracePt t="108919" x="8126413" y="5786438"/>
          <p14:tracePt t="108936" x="8180388" y="5822950"/>
          <p14:tracePt t="108952" x="8215313" y="5840413"/>
          <p14:tracePt t="108969" x="8348663" y="5867400"/>
          <p14:tracePt t="108985" x="8412163" y="5867400"/>
          <p14:tracePt t="109002" x="8474075" y="5848350"/>
          <p14:tracePt t="109018" x="8609013" y="5732463"/>
          <p14:tracePt t="109035" x="8653463" y="5680075"/>
          <p14:tracePt t="109052" x="8697913" y="5608638"/>
          <p14:tracePt t="109068" x="8742363" y="5491163"/>
          <p14:tracePt t="109085" x="8751888" y="5429250"/>
          <p14:tracePt t="109102" x="8751888" y="5402263"/>
          <p14:tracePt t="109118" x="8742363" y="5340350"/>
          <p14:tracePt t="109135" x="8705850" y="5313363"/>
          <p14:tracePt t="109152" x="8643938" y="5276850"/>
          <p14:tracePt t="109168" x="8528050" y="5241925"/>
          <p14:tracePt t="109185" x="8251825" y="5187950"/>
          <p14:tracePt t="109202" x="8143875" y="5170488"/>
          <p14:tracePt t="109218" x="8062913" y="5160963"/>
          <p14:tracePt t="109235" x="7956550" y="5160963"/>
          <p14:tracePt t="109251" x="7912100" y="5180013"/>
          <p14:tracePt t="109268" x="7894638" y="5197475"/>
          <p14:tracePt t="109285" x="7858125" y="5268913"/>
          <p14:tracePt t="109301" x="7840663" y="5330825"/>
          <p14:tracePt t="109318" x="7831138" y="5394325"/>
          <p14:tracePt t="109335" x="7840663" y="5491163"/>
          <p14:tracePt t="109351" x="7875588" y="5537200"/>
          <p14:tracePt t="109368" x="7902575" y="5572125"/>
          <p14:tracePt t="109384" x="7974013" y="5626100"/>
          <p14:tracePt t="109401" x="8010525" y="5643563"/>
          <p14:tracePt t="109418" x="8037513" y="5653088"/>
          <p14:tracePt t="109434" x="8062913" y="5661025"/>
          <p14:tracePt t="109451" x="8126413" y="5670550"/>
          <p14:tracePt t="109468" x="8143875" y="5670550"/>
          <p14:tracePt t="109484" x="8197850" y="5670550"/>
          <p14:tracePt t="109501" x="8242300" y="5643563"/>
          <p14:tracePt t="109517" x="8259763" y="5608638"/>
          <p14:tracePt t="109534" x="8277225" y="5589588"/>
          <p14:tracePt t="109551" x="8296275" y="5510213"/>
          <p14:tracePt t="109567" x="8304213" y="5473700"/>
          <p14:tracePt t="109584" x="8313738" y="5429250"/>
          <p14:tracePt t="109601" x="8313738" y="5402263"/>
          <p14:tracePt t="109617" x="8313738" y="5375275"/>
          <p14:tracePt t="109638" x="8304213" y="5367338"/>
          <p14:tracePt t="109651" x="8296275" y="5357813"/>
          <p14:tracePt t="110146" x="8286750" y="5357813"/>
          <p14:tracePt t="110159" x="8269288" y="5340350"/>
          <p14:tracePt t="110172" x="8116888" y="5160963"/>
          <p14:tracePt t="110184" x="7581900" y="4598988"/>
          <p14:tracePt t="110197" x="6867525" y="3848100"/>
          <p14:tracePt t="110210" x="6081713" y="3017838"/>
          <p14:tracePt t="110222" x="5670550" y="2652713"/>
          <p14:tracePt t="110235" x="5089525" y="2089150"/>
          <p14:tracePt t="110250" x="4679950" y="1697038"/>
          <p14:tracePt t="110476" x="4679950" y="1687513"/>
          <p14:tracePt t="110489" x="4652963" y="1660525"/>
          <p14:tracePt t="110501" x="4554538" y="1598613"/>
          <p14:tracePt t="110514" x="4276725" y="1428750"/>
          <p14:tracePt t="110527" x="3714750" y="1081088"/>
          <p14:tracePt t="110539" x="3000375" y="696913"/>
          <p14:tracePt t="110552" x="2544763" y="500063"/>
          <p14:tracePt t="110565" x="2197100" y="384175"/>
          <p14:tracePt t="110582" x="1938338" y="276225"/>
          <p14:tracePt t="110599" x="1731963" y="187325"/>
          <p14:tracePt t="110615" x="1571625" y="133350"/>
          <p14:tracePt t="110831" x="1562100" y="133350"/>
          <p14:tracePt t="112062" x="152400" y="984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132" y="169817"/>
            <a:ext cx="8821782" cy="6570617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74914" y="169817"/>
            <a:ext cx="10668000" cy="6570617"/>
          </a:xfrm>
        </p:spPr>
        <p:txBody>
          <a:bodyPr/>
          <a:lstStyle/>
          <a:p>
            <a:pPr algn="just"/>
            <a:endParaRPr lang="en-GB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5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07"/>
    </mc:Choice>
    <mc:Fallback xmlns="">
      <p:transition spd="slow" advTm="13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022" y="456156"/>
            <a:ext cx="8307977" cy="581401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10936" y="456156"/>
            <a:ext cx="9919064" cy="567032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93"/>
    </mc:Choice>
    <mc:Fallback xmlns="">
      <p:transition spd="slow" advTm="12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666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583" y="202837"/>
            <a:ext cx="8712926" cy="639390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862149" y="248194"/>
            <a:ext cx="10881360" cy="634854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48"/>
    </mc:Choice>
    <mc:Fallback xmlns="">
      <p:transition spd="slow" advTm="160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589" y="545624"/>
            <a:ext cx="8543107" cy="569842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600891"/>
            <a:ext cx="10258697" cy="574765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38"/>
    </mc:Choice>
    <mc:Fallback xmlns="">
      <p:transition spd="slow" advTm="17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0</Words>
  <Application>Microsoft Office PowerPoint</Application>
  <PresentationFormat>شاشة عريضة</PresentationFormat>
  <Paragraphs>0</Paragraphs>
  <Slides>14</Slides>
  <Notes>0</Notes>
  <HiddenSlides>0</HiddenSlides>
  <MMClips>14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22</cp:revision>
  <dcterms:created xsi:type="dcterms:W3CDTF">2020-03-10T21:12:59Z</dcterms:created>
  <dcterms:modified xsi:type="dcterms:W3CDTF">2021-05-28T19:10:24Z</dcterms:modified>
</cp:coreProperties>
</file>